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Candara" panose="020E0502030303020204" pitchFamily="34" charset="0"/>
      <p:regular r:id="rId30"/>
      <p:bold r:id="rId31"/>
      <p:italic r:id="rId32"/>
      <p:boldItalic r:id="rId33"/>
    </p:embeddedFont>
    <p:embeddedFont>
      <p:font typeface="Corbel" panose="020B0503020204020204" pitchFamily="34" charset="0"/>
      <p:regular r:id="rId34"/>
      <p:bold r:id="rId35"/>
      <p:italic r:id="rId36"/>
      <p:boldItalic r:id="rId37"/>
    </p:embeddedFont>
    <p:embeddedFont>
      <p:font typeface="Poppins" panose="00000500000000000000"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hlUznezLLj79g7wWuRVvdqeEo4H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4182AA9-2772-460C-A127-FD8D8DDF6280}">
  <a:tblStyle styleId="{84182AA9-2772-460C-A127-FD8D8DDF6280}" styleName="Table_0">
    <a:wholeTbl>
      <a:tcTxStyle b="off" i="off">
        <a:font>
          <a:latin typeface="Candara"/>
          <a:ea typeface="Candara"/>
          <a:cs typeface="Candara"/>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F5FA"/>
          </a:solidFill>
        </a:fill>
      </a:tcStyle>
    </a:wholeTbl>
    <a:band1H>
      <a:tcTxStyle b="off" i="off"/>
      <a:tcStyle>
        <a:tcBdr/>
        <a:fill>
          <a:solidFill>
            <a:srgbClr val="CBEAF4"/>
          </a:solidFill>
        </a:fill>
      </a:tcStyle>
    </a:band1H>
    <a:band2H>
      <a:tcTxStyle b="off" i="off"/>
      <a:tcStyle>
        <a:tcBdr/>
      </a:tcStyle>
    </a:band2H>
    <a:band1V>
      <a:tcTxStyle b="off" i="off"/>
      <a:tcStyle>
        <a:tcBdr/>
        <a:fill>
          <a:solidFill>
            <a:srgbClr val="CBEAF4"/>
          </a:solidFill>
        </a:fill>
      </a:tcStyle>
    </a:band1V>
    <a:band2V>
      <a:tcTxStyle b="off" i="off"/>
      <a:tcStyle>
        <a:tcBdr/>
      </a:tcStyle>
    </a:band2V>
    <a:lastCol>
      <a:tcTxStyle b="on" i="off">
        <a:font>
          <a:latin typeface="Candara"/>
          <a:ea typeface="Candara"/>
          <a:cs typeface="Candara"/>
        </a:font>
        <a:schemeClr val="lt1"/>
      </a:tcTxStyle>
      <a:tcStyle>
        <a:tcBdr/>
        <a:fill>
          <a:solidFill>
            <a:schemeClr val="accent1"/>
          </a:solidFill>
        </a:fill>
      </a:tcStyle>
    </a:lastCol>
    <a:firstCol>
      <a:tcTxStyle b="on" i="off">
        <a:font>
          <a:latin typeface="Candara"/>
          <a:ea typeface="Candara"/>
          <a:cs typeface="Candara"/>
        </a:font>
        <a:schemeClr val="lt1"/>
      </a:tcTxStyle>
      <a:tcStyle>
        <a:tcBdr/>
        <a:fill>
          <a:solidFill>
            <a:schemeClr val="accent1"/>
          </a:solidFill>
        </a:fill>
      </a:tcStyle>
    </a:firstCol>
    <a:lastRow>
      <a:tcTxStyle b="on" i="off">
        <a:font>
          <a:latin typeface="Candara"/>
          <a:ea typeface="Candara"/>
          <a:cs typeface="Candara"/>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ndara"/>
          <a:ea typeface="Candara"/>
          <a:cs typeface="Candara"/>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F32D80B2-12B9-4463-BB65-18906E609465}" styleName="Table_1">
    <a:wholeTbl>
      <a:tcTxStyle b="off" i="off">
        <a:font>
          <a:latin typeface="Candara"/>
          <a:ea typeface="Candara"/>
          <a:cs typeface="Candara"/>
        </a:font>
        <a:schemeClr val="dk1"/>
      </a:tcTxStyle>
      <a:tcStyle>
        <a:tcBdr>
          <a:left>
            <a:ln w="12700" cap="flat" cmpd="sng">
              <a:solidFill>
                <a:schemeClr val="accent3"/>
              </a:solidFill>
              <a:prstDash val="solid"/>
              <a:round/>
              <a:headEnd type="none" w="sm" len="sm"/>
              <a:tailEnd type="none" w="sm" len="sm"/>
            </a:ln>
          </a:left>
          <a:right>
            <a:ln w="12700" cap="flat" cmpd="sng">
              <a:solidFill>
                <a:schemeClr val="accent3"/>
              </a:solidFill>
              <a:prstDash val="solid"/>
              <a:round/>
              <a:headEnd type="none" w="sm" len="sm"/>
              <a:tailEnd type="none" w="sm" len="sm"/>
            </a:ln>
          </a:right>
          <a:top>
            <a:ln w="12700" cap="flat" cmpd="sng">
              <a:solidFill>
                <a:schemeClr val="accent3"/>
              </a:solidFill>
              <a:prstDash val="solid"/>
              <a:round/>
              <a:headEnd type="none" w="sm" len="sm"/>
              <a:tailEnd type="none" w="sm" len="sm"/>
            </a:ln>
          </a:top>
          <a:bottom>
            <a:ln w="12700" cap="flat" cmpd="sng">
              <a:solidFill>
                <a:schemeClr val="accent3"/>
              </a:solidFill>
              <a:prstDash val="solid"/>
              <a:round/>
              <a:headEnd type="none" w="sm" len="sm"/>
              <a:tailEnd type="none" w="sm" len="sm"/>
            </a:ln>
          </a:bottom>
          <a:insideH>
            <a:ln w="12700" cap="flat" cmpd="sng">
              <a:solidFill>
                <a:schemeClr val="accent3"/>
              </a:solidFill>
              <a:prstDash val="solid"/>
              <a:round/>
              <a:headEnd type="none" w="sm" len="sm"/>
              <a:tailEnd type="none" w="sm" len="sm"/>
            </a:ln>
          </a:insideH>
          <a:insideV>
            <a:ln w="12700" cap="flat" cmpd="sng">
              <a:solidFill>
                <a:schemeClr val="accent3"/>
              </a:solidFill>
              <a:prstDash val="solid"/>
              <a:round/>
              <a:headEnd type="none" w="sm" len="sm"/>
              <a:tailEnd type="none" w="sm" len="sm"/>
            </a:ln>
          </a:insideV>
        </a:tcBdr>
        <a:fill>
          <a:solidFill>
            <a:srgbClr val="F1FAEB"/>
          </a:solidFill>
        </a:fill>
      </a:tcStyle>
    </a:wholeTbl>
    <a:band1H>
      <a:tcTxStyle b="off" i="off"/>
      <a:tcStyle>
        <a:tcBdr/>
        <a:fill>
          <a:solidFill>
            <a:srgbClr val="E1F4D4"/>
          </a:solidFill>
        </a:fill>
      </a:tcStyle>
    </a:band1H>
    <a:band2H>
      <a:tcTxStyle b="off" i="off"/>
      <a:tcStyle>
        <a:tcBdr/>
      </a:tcStyle>
    </a:band2H>
    <a:band1V>
      <a:tcTxStyle b="off" i="off"/>
      <a:tcStyle>
        <a:tcBdr/>
        <a:fill>
          <a:solidFill>
            <a:srgbClr val="E1F4D4"/>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25400" cap="flat" cmpd="sng">
              <a:solidFill>
                <a:schemeClr val="accent3"/>
              </a:solidFill>
              <a:prstDash val="solid"/>
              <a:round/>
              <a:headEnd type="none" w="sm" len="sm"/>
              <a:tailEnd type="none" w="sm" len="sm"/>
            </a:ln>
          </a:top>
        </a:tcBdr>
        <a:fill>
          <a:solidFill>
            <a:srgbClr val="F1FAEB"/>
          </a:solidFill>
        </a:fill>
      </a:tcStyle>
    </a:lastRow>
    <a:seCell>
      <a:tcTxStyle b="off" i="off"/>
      <a:tcStyle>
        <a:tcBdr/>
      </a:tcStyle>
    </a:seCell>
    <a:swCell>
      <a:tcTxStyle b="off" i="off"/>
      <a:tcStyle>
        <a:tcBdr/>
      </a:tcStyle>
    </a:swCell>
    <a:firstRow>
      <a:tcTxStyle b="on" i="off"/>
      <a:tcStyle>
        <a:tcBdr/>
        <a:fill>
          <a:solidFill>
            <a:srgbClr val="F1FAEB"/>
          </a:solidFill>
        </a:fill>
      </a:tcStyle>
    </a:firstRow>
    <a:neCell>
      <a:tcTxStyle b="off" i="off"/>
      <a:tcStyle>
        <a:tcBdr/>
      </a:tcStyle>
    </a:neCell>
    <a:nwCell>
      <a:tcTxStyle b="off" i="off"/>
      <a:tcStyle>
        <a:tcBdr/>
      </a:tcStyle>
    </a:nwCell>
  </a:tblStyle>
  <a:tblStyle styleId="{5E9CC06A-4E68-42B5-9E07-30792566953A}" styleName="Table_2">
    <a:wholeTbl>
      <a:tcTxStyle b="off" i="off">
        <a:font>
          <a:latin typeface="Candara"/>
          <a:ea typeface="Candara"/>
          <a:cs typeface="Candara"/>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BF6E6"/>
          </a:solidFill>
        </a:fill>
      </a:tcStyle>
    </a:wholeTbl>
    <a:band1H>
      <a:tcTxStyle b="off" i="off"/>
      <a:tcStyle>
        <a:tcBdr/>
        <a:fill>
          <a:solidFill>
            <a:srgbClr val="F7EECA"/>
          </a:solidFill>
        </a:fill>
      </a:tcStyle>
    </a:band1H>
    <a:band2H>
      <a:tcTxStyle b="off" i="off"/>
      <a:tcStyle>
        <a:tcBdr/>
      </a:tcStyle>
    </a:band2H>
    <a:band1V>
      <a:tcTxStyle b="off" i="off"/>
      <a:tcStyle>
        <a:tcBdr/>
        <a:fill>
          <a:solidFill>
            <a:srgbClr val="F7EECA"/>
          </a:solidFill>
        </a:fill>
      </a:tcStyle>
    </a:band1V>
    <a:band2V>
      <a:tcTxStyle b="off" i="off"/>
      <a:tcStyle>
        <a:tcBdr/>
      </a:tcStyle>
    </a:band2V>
    <a:lastCol>
      <a:tcTxStyle b="on" i="off">
        <a:font>
          <a:latin typeface="Candara"/>
          <a:ea typeface="Candara"/>
          <a:cs typeface="Candara"/>
        </a:font>
        <a:schemeClr val="lt1"/>
      </a:tcTxStyle>
      <a:tcStyle>
        <a:tcBdr/>
        <a:fill>
          <a:solidFill>
            <a:schemeClr val="accent4"/>
          </a:solidFill>
        </a:fill>
      </a:tcStyle>
    </a:lastCol>
    <a:firstCol>
      <a:tcTxStyle b="on" i="off">
        <a:font>
          <a:latin typeface="Candara"/>
          <a:ea typeface="Candara"/>
          <a:cs typeface="Candara"/>
        </a:font>
        <a:schemeClr val="lt1"/>
      </a:tcTxStyle>
      <a:tcStyle>
        <a:tcBdr/>
        <a:fill>
          <a:solidFill>
            <a:schemeClr val="accent4"/>
          </a:solidFill>
        </a:fill>
      </a:tcStyle>
    </a:firstCol>
    <a:lastRow>
      <a:tcTxStyle b="on" i="off">
        <a:font>
          <a:latin typeface="Candara"/>
          <a:ea typeface="Candara"/>
          <a:cs typeface="Candara"/>
        </a:font>
        <a:schemeClr val="lt1"/>
      </a:tcTxStyle>
      <a:tcStyle>
        <a:tcBdr>
          <a:top>
            <a:ln w="38100" cap="flat" cmpd="sng">
              <a:solidFill>
                <a:schemeClr val="lt1"/>
              </a:solidFill>
              <a:prstDash val="solid"/>
              <a:round/>
              <a:headEnd type="none" w="sm" len="sm"/>
              <a:tailEnd type="none" w="sm" len="sm"/>
            </a:ln>
          </a:top>
        </a:tcBdr>
        <a:fill>
          <a:solidFill>
            <a:schemeClr val="accent4"/>
          </a:solidFill>
        </a:fill>
      </a:tcStyle>
    </a:lastRow>
    <a:seCell>
      <a:tcTxStyle b="off" i="off"/>
      <a:tcStyle>
        <a:tcBdr/>
      </a:tcStyle>
    </a:seCell>
    <a:swCell>
      <a:tcTxStyle b="off" i="off"/>
      <a:tcStyle>
        <a:tcBdr/>
      </a:tcStyle>
    </a:swCell>
    <a:firstRow>
      <a:tcTxStyle b="on" i="off">
        <a:font>
          <a:latin typeface="Candara"/>
          <a:ea typeface="Candara"/>
          <a:cs typeface="Candara"/>
        </a:font>
        <a:schemeClr val="lt1"/>
      </a:tcTxStyle>
      <a:tcStyle>
        <a:tcBdr>
          <a:bottom>
            <a:ln w="38100" cap="flat" cmpd="sng">
              <a:solidFill>
                <a:schemeClr val="lt1"/>
              </a:solidFill>
              <a:prstDash val="solid"/>
              <a:round/>
              <a:headEnd type="none" w="sm" len="sm"/>
              <a:tailEnd type="none" w="sm" len="sm"/>
            </a:ln>
          </a:bottom>
        </a:tcBdr>
        <a:fill>
          <a:solidFill>
            <a:schemeClr val="accent4"/>
          </a:solidFill>
        </a:fill>
      </a:tcStyle>
    </a:firstRow>
    <a:neCell>
      <a:tcTxStyle b="off" i="off"/>
      <a:tcStyle>
        <a:tcBdr/>
      </a:tcStyle>
    </a:neCell>
    <a:nwCell>
      <a:tcTxStyle b="off" i="off"/>
      <a:tcStyle>
        <a:tcBdr/>
      </a:tcStyle>
    </a:nwCell>
  </a:tblStyle>
  <a:tblStyle styleId="{FFBDF9EC-50BF-4D19-9343-2A113CEC5D15}" styleName="Table_3">
    <a:wholeTbl>
      <a:tcTxStyle b="off" i="off">
        <a:font>
          <a:latin typeface="Candara"/>
          <a:ea typeface="Candara"/>
          <a:cs typeface="Candara"/>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12700" cap="flat" cmpd="sng">
              <a:solidFill>
                <a:schemeClr val="accent1"/>
              </a:solidFill>
              <a:prstDash val="solid"/>
              <a:round/>
              <a:headEnd type="none" w="sm" len="sm"/>
              <a:tailEnd type="none" w="sm" len="sm"/>
            </a:ln>
          </a:insideV>
        </a:tcBdr>
        <a:fill>
          <a:solidFill>
            <a:srgbClr val="E7F5FA"/>
          </a:solidFill>
        </a:fill>
      </a:tcStyle>
    </a:wholeTbl>
    <a:band1H>
      <a:tcTxStyle b="off" i="off"/>
      <a:tcStyle>
        <a:tcBdr/>
        <a:fill>
          <a:solidFill>
            <a:srgbClr val="CBEAF4"/>
          </a:solidFill>
        </a:fill>
      </a:tcStyle>
    </a:band1H>
    <a:band2H>
      <a:tcTxStyle b="off" i="off"/>
      <a:tcStyle>
        <a:tcBdr/>
      </a:tcStyle>
    </a:band2H>
    <a:band1V>
      <a:tcTxStyle b="off" i="off"/>
      <a:tcStyle>
        <a:tcBdr/>
        <a:fill>
          <a:solidFill>
            <a:srgbClr val="CBEAF4"/>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25400" cap="flat" cmpd="sng">
              <a:solidFill>
                <a:schemeClr val="accent1"/>
              </a:solidFill>
              <a:prstDash val="solid"/>
              <a:round/>
              <a:headEnd type="none" w="sm" len="sm"/>
              <a:tailEnd type="none" w="sm" len="sm"/>
            </a:ln>
          </a:top>
        </a:tcBdr>
        <a:fill>
          <a:solidFill>
            <a:srgbClr val="E7F5FA"/>
          </a:solidFill>
        </a:fill>
      </a:tcStyle>
    </a:lastRow>
    <a:seCell>
      <a:tcTxStyle b="off" i="off"/>
      <a:tcStyle>
        <a:tcBdr/>
      </a:tcStyle>
    </a:seCell>
    <a:swCell>
      <a:tcTxStyle b="off" i="off"/>
      <a:tcStyle>
        <a:tcBdr/>
      </a:tcStyle>
    </a:swCell>
    <a:firstRow>
      <a:tcTxStyle b="on" i="off"/>
      <a:tcStyle>
        <a:tcBdr/>
        <a:fill>
          <a:solidFill>
            <a:srgbClr val="E7F5FA"/>
          </a:solidFill>
        </a:fill>
      </a:tcStyle>
    </a:firstRow>
    <a:neCell>
      <a:tcTxStyle b="off" i="off"/>
      <a:tcStyle>
        <a:tcBdr/>
      </a:tcStyle>
    </a:neCell>
    <a:nwCell>
      <a:tcTxStyle b="off" i="off"/>
      <a:tcStyle>
        <a:tcBdr/>
      </a:tcStyle>
    </a:nwCell>
  </a:tblStyle>
  <a:tblStyle styleId="{9BA4F8D0-C14B-4B8B-8F80-497E6C16FB09}" styleName="Table_4">
    <a:wholeTbl>
      <a:tcTxStyle b="off" i="off">
        <a:font>
          <a:latin typeface="Candara"/>
          <a:ea typeface="Candara"/>
          <a:cs typeface="Candara"/>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E8E6"/>
          </a:solidFill>
        </a:fill>
      </a:tcStyle>
    </a:wholeTbl>
    <a:band1H>
      <a:tcTxStyle b="off" i="off"/>
      <a:tcStyle>
        <a:tcBdr/>
        <a:fill>
          <a:solidFill>
            <a:srgbClr val="FFCECA"/>
          </a:solidFill>
        </a:fill>
      </a:tcStyle>
    </a:band1H>
    <a:band2H>
      <a:tcTxStyle b="off" i="off"/>
      <a:tcStyle>
        <a:tcBdr/>
      </a:tcStyle>
    </a:band2H>
    <a:band1V>
      <a:tcTxStyle b="off" i="off"/>
      <a:tcStyle>
        <a:tcBdr/>
        <a:fill>
          <a:solidFill>
            <a:srgbClr val="FFCECA"/>
          </a:solidFill>
        </a:fill>
      </a:tcStyle>
    </a:band1V>
    <a:band2V>
      <a:tcTxStyle b="off" i="off"/>
      <a:tcStyle>
        <a:tcBdr/>
      </a:tcStyle>
    </a:band2V>
    <a:lastCol>
      <a:tcTxStyle b="on" i="off">
        <a:font>
          <a:latin typeface="Candara"/>
          <a:ea typeface="Candara"/>
          <a:cs typeface="Candara"/>
        </a:font>
        <a:schemeClr val="lt1"/>
      </a:tcTxStyle>
      <a:tcStyle>
        <a:tcBdr/>
        <a:fill>
          <a:solidFill>
            <a:schemeClr val="accent6"/>
          </a:solidFill>
        </a:fill>
      </a:tcStyle>
    </a:lastCol>
    <a:firstCol>
      <a:tcTxStyle b="on" i="off">
        <a:font>
          <a:latin typeface="Candara"/>
          <a:ea typeface="Candara"/>
          <a:cs typeface="Candara"/>
        </a:font>
        <a:schemeClr val="lt1"/>
      </a:tcTxStyle>
      <a:tcStyle>
        <a:tcBdr/>
        <a:fill>
          <a:solidFill>
            <a:schemeClr val="accent6"/>
          </a:solidFill>
        </a:fill>
      </a:tcStyle>
    </a:firstCol>
    <a:lastRow>
      <a:tcTxStyle b="on" i="off">
        <a:font>
          <a:latin typeface="Candara"/>
          <a:ea typeface="Candara"/>
          <a:cs typeface="Candara"/>
        </a:font>
        <a:schemeClr val="lt1"/>
      </a:tcTxStyle>
      <a:tcStyle>
        <a:tcBdr>
          <a:top>
            <a:ln w="38100" cap="flat" cmpd="sng">
              <a:solidFill>
                <a:schemeClr val="lt1"/>
              </a:solidFill>
              <a:prstDash val="solid"/>
              <a:round/>
              <a:headEnd type="none" w="sm" len="sm"/>
              <a:tailEnd type="none" w="sm" len="sm"/>
            </a:ln>
          </a:top>
        </a:tcBdr>
        <a:fill>
          <a:solidFill>
            <a:schemeClr val="accent6"/>
          </a:solidFill>
        </a:fill>
      </a:tcStyle>
    </a:lastRow>
    <a:seCell>
      <a:tcTxStyle b="off" i="off"/>
      <a:tcStyle>
        <a:tcBdr/>
      </a:tcStyle>
    </a:seCell>
    <a:swCell>
      <a:tcTxStyle b="off" i="off"/>
      <a:tcStyle>
        <a:tcBdr/>
      </a:tcStyle>
    </a:swCell>
    <a:firstRow>
      <a:tcTxStyle b="on" i="off">
        <a:font>
          <a:latin typeface="Candara"/>
          <a:ea typeface="Candara"/>
          <a:cs typeface="Candara"/>
        </a:font>
        <a:schemeClr val="lt1"/>
      </a:tcTxStyle>
      <a:tcStyle>
        <a:tcBdr>
          <a:bottom>
            <a:ln w="38100" cap="flat" cmpd="sng">
              <a:solidFill>
                <a:schemeClr val="lt1"/>
              </a:solidFill>
              <a:prstDash val="solid"/>
              <a:round/>
              <a:headEnd type="none" w="sm" len="sm"/>
              <a:tailEnd type="none" w="sm" len="sm"/>
            </a:ln>
          </a:bottom>
        </a:tcBdr>
        <a:fill>
          <a:solidFill>
            <a:schemeClr val="accent6"/>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06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6" name="Google Shape;23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3" name="Google Shape;36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2" name="Google Shape;39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1" name="Google Shape;40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0" name="Google Shape;41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8" name="Google Shape;41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6" name="Google Shape;44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8" name="Google Shape;45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6" name="Google Shape;46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5" name="Google Shape;47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9" name="Google Shape;48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8" name="Google Shape;49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9" name="Google Shape;50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0" name="Google Shape;52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1" name="Google Shape;53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4" name="Google Shape;25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5" name="Google Shape;28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4" name="Google Shape;31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8" name="Google Shape;32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6" name="Google Shape;33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5" name="Google Shape;34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3" name="Google Shape;35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vider Slide 1" userDrawn="1">
  <p:cSld name="Divider Slide 1">
    <p:bg>
      <p:bgPr>
        <a:solidFill>
          <a:srgbClr val="F2F2F2"/>
        </a:solidFill>
        <a:effectLst/>
      </p:bgPr>
    </p:bg>
    <p:spTree>
      <p:nvGrpSpPr>
        <p:cNvPr id="1" name="Shape 16"/>
        <p:cNvGrpSpPr/>
        <p:nvPr/>
      </p:nvGrpSpPr>
      <p:grpSpPr>
        <a:xfrm>
          <a:off x="0" y="0"/>
          <a:ext cx="0" cy="0"/>
          <a:chOff x="0" y="0"/>
          <a:chExt cx="0" cy="0"/>
        </a:xfrm>
      </p:grpSpPr>
      <p:sp>
        <p:nvSpPr>
          <p:cNvPr id="17" name="Google Shape;17;p25"/>
          <p:cNvSpPr>
            <a:spLocks noGrp="1"/>
          </p:cNvSpPr>
          <p:nvPr>
            <p:ph type="pic" idx="2"/>
          </p:nvPr>
        </p:nvSpPr>
        <p:spPr>
          <a:xfrm>
            <a:off x="71120" y="0"/>
            <a:ext cx="9780588" cy="6371351"/>
          </a:xfrm>
          <a:prstGeom prst="rect">
            <a:avLst/>
          </a:prstGeom>
          <a:solidFill>
            <a:srgbClr val="D8D8D8"/>
          </a:solidFill>
          <a:ln>
            <a:noFill/>
          </a:ln>
        </p:spPr>
      </p:sp>
      <p:sp>
        <p:nvSpPr>
          <p:cNvPr id="18" name="Google Shape;18;p25"/>
          <p:cNvSpPr txBox="1">
            <a:spLocks noGrp="1"/>
          </p:cNvSpPr>
          <p:nvPr>
            <p:ph type="ctrTitle"/>
          </p:nvPr>
        </p:nvSpPr>
        <p:spPr>
          <a:xfrm>
            <a:off x="6235700" y="2204792"/>
            <a:ext cx="5956300" cy="1944000"/>
          </a:xfrm>
          <a:prstGeom prst="rect">
            <a:avLst/>
          </a:prstGeom>
          <a:solidFill>
            <a:schemeClr val="lt1"/>
          </a:solidFill>
          <a:ln>
            <a:noFill/>
          </a:ln>
        </p:spPr>
        <p:txBody>
          <a:bodyPr spcFirstLastPara="1" wrap="square" lIns="180000" tIns="180000" rIns="252000" bIns="180000" anchor="t" anchorCtr="0">
            <a:noAutofit/>
          </a:bodyPr>
          <a:lstStyle>
            <a:lvl1pPr lvl="0" algn="r">
              <a:lnSpc>
                <a:spcPct val="90000"/>
              </a:lnSpc>
              <a:spcBef>
                <a:spcPts val="0"/>
              </a:spcBef>
              <a:spcAft>
                <a:spcPts val="0"/>
              </a:spcAft>
              <a:buClr>
                <a:srgbClr val="3F3F3F"/>
              </a:buClr>
              <a:buSzPts val="6000"/>
              <a:buFont typeface="Corbel"/>
              <a:buNone/>
              <a:defRPr sz="6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5"/>
          <p:cNvSpPr txBox="1">
            <a:spLocks noGrp="1"/>
          </p:cNvSpPr>
          <p:nvPr>
            <p:ph type="body" idx="1"/>
          </p:nvPr>
        </p:nvSpPr>
        <p:spPr>
          <a:xfrm>
            <a:off x="6235700" y="4148860"/>
            <a:ext cx="5956300" cy="1100565"/>
          </a:xfrm>
          <a:prstGeom prst="rect">
            <a:avLst/>
          </a:prstGeom>
          <a:solidFill>
            <a:schemeClr val="dk1">
              <a:alpha val="80000"/>
            </a:schemeClr>
          </a:solidFill>
          <a:ln>
            <a:noFill/>
          </a:ln>
        </p:spPr>
        <p:txBody>
          <a:bodyPr spcFirstLastPara="1" wrap="square" lIns="180000" tIns="180000" rIns="252000" bIns="180000" anchor="t" anchorCtr="0">
            <a:noAutofit/>
          </a:bodyPr>
          <a:lstStyle>
            <a:lvl1pPr marL="457200" lvl="0" indent="-228600" algn="r">
              <a:lnSpc>
                <a:spcPct val="90000"/>
              </a:lnSpc>
              <a:spcBef>
                <a:spcPts val="1000"/>
              </a:spcBef>
              <a:spcAft>
                <a:spcPts val="0"/>
              </a:spcAft>
              <a:buClr>
                <a:schemeClr val="lt1"/>
              </a:buClr>
              <a:buSzPts val="1800"/>
              <a:buNone/>
              <a:defRPr sz="1800">
                <a:solidFill>
                  <a:schemeClr val="lt1"/>
                </a:solidFill>
              </a:defRPr>
            </a:lvl1pPr>
            <a:lvl2pPr marL="914400" lvl="1" indent="-228600" algn="r">
              <a:lnSpc>
                <a:spcPct val="90000"/>
              </a:lnSpc>
              <a:spcBef>
                <a:spcPts val="500"/>
              </a:spcBef>
              <a:spcAft>
                <a:spcPts val="0"/>
              </a:spcAft>
              <a:buClr>
                <a:schemeClr val="lt1"/>
              </a:buClr>
              <a:buSzPts val="1800"/>
              <a:buNone/>
              <a:defRPr sz="1800">
                <a:solidFill>
                  <a:schemeClr val="lt1"/>
                </a:solidFill>
              </a:defRPr>
            </a:lvl2pPr>
            <a:lvl3pPr marL="1371600" lvl="2" indent="-228600" algn="r">
              <a:lnSpc>
                <a:spcPct val="90000"/>
              </a:lnSpc>
              <a:spcBef>
                <a:spcPts val="500"/>
              </a:spcBef>
              <a:spcAft>
                <a:spcPts val="0"/>
              </a:spcAft>
              <a:buClr>
                <a:schemeClr val="lt1"/>
              </a:buClr>
              <a:buSzPts val="1800"/>
              <a:buNone/>
              <a:defRPr sz="1800">
                <a:solidFill>
                  <a:schemeClr val="lt1"/>
                </a:solidFill>
              </a:defRPr>
            </a:lvl3pPr>
            <a:lvl4pPr marL="1828800" lvl="3" indent="-228600" algn="r">
              <a:lnSpc>
                <a:spcPct val="90000"/>
              </a:lnSpc>
              <a:spcBef>
                <a:spcPts val="500"/>
              </a:spcBef>
              <a:spcAft>
                <a:spcPts val="0"/>
              </a:spcAft>
              <a:buClr>
                <a:schemeClr val="lt1"/>
              </a:buClr>
              <a:buSzPts val="1800"/>
              <a:buNone/>
              <a:defRPr sz="1800">
                <a:solidFill>
                  <a:schemeClr val="lt1"/>
                </a:solidFill>
              </a:defRPr>
            </a:lvl4pPr>
            <a:lvl5pPr marL="2286000" lvl="4" indent="-228600" algn="r">
              <a:lnSpc>
                <a:spcPct val="90000"/>
              </a:lnSpc>
              <a:spcBef>
                <a:spcPts val="500"/>
              </a:spcBef>
              <a:spcAft>
                <a:spcPts val="0"/>
              </a:spcAft>
              <a:buClr>
                <a:schemeClr val="lt1"/>
              </a:buClr>
              <a:buSzPts val="1800"/>
              <a:buNone/>
              <a:defRPr sz="1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5"/>
          <p:cNvSpPr/>
          <p:nvPr/>
        </p:nvSpPr>
        <p:spPr>
          <a:xfrm>
            <a:off x="9780588" y="5247782"/>
            <a:ext cx="2411412" cy="11482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sp>
        <p:nvSpPr>
          <p:cNvPr id="21" name="Google Shape;21;p25"/>
          <p:cNvSpPr/>
          <p:nvPr/>
        </p:nvSpPr>
        <p:spPr>
          <a:xfrm>
            <a:off x="9780103" y="6803351"/>
            <a:ext cx="1979897" cy="54650"/>
          </a:xfrm>
          <a:prstGeom prst="rect">
            <a:avLst/>
          </a:prstGeom>
          <a:solidFill>
            <a:srgbClr val="D9D9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sp>
        <p:nvSpPr>
          <p:cNvPr id="22" name="Google Shape;22;p25"/>
          <p:cNvSpPr/>
          <p:nvPr/>
        </p:nvSpPr>
        <p:spPr>
          <a:xfrm>
            <a:off x="11760000" y="6803351"/>
            <a:ext cx="432000" cy="546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sp>
        <p:nvSpPr>
          <p:cNvPr id="23" name="Google Shape;23;p25"/>
          <p:cNvSpPr txBox="1">
            <a:spLocks noGrp="1"/>
          </p:cNvSpPr>
          <p:nvPr>
            <p:ph type="sldNum" idx="12"/>
          </p:nvPr>
        </p:nvSpPr>
        <p:spPr>
          <a:xfrm>
            <a:off x="11760000" y="6371351"/>
            <a:ext cx="432000" cy="4320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9pPr>
          </a:lstStyle>
          <a:p>
            <a:pPr marL="0" lvl="0" indent="0" algn="l" rtl="0">
              <a:spcBef>
                <a:spcPts val="0"/>
              </a:spcBef>
              <a:spcAft>
                <a:spcPts val="0"/>
              </a:spcAft>
              <a:buNone/>
            </a:pPr>
            <a:fld id="{00000000-1234-1234-1234-123412341234}" type="slidenum">
              <a:rPr lang="en-US"/>
              <a:t>‹#›</a:t>
            </a:fld>
            <a:endParaRPr dirty="0"/>
          </a:p>
        </p:txBody>
      </p:sp>
      <p:pic>
        <p:nvPicPr>
          <p:cNvPr id="5" name="Picture 4" descr="A black background with a black square&#10;&#10;Description automatically generated with medium confidence">
            <a:extLst>
              <a:ext uri="{FF2B5EF4-FFF2-40B4-BE49-F238E27FC236}">
                <a16:creationId xmlns:a16="http://schemas.microsoft.com/office/drawing/2014/main" id="{E15C9256-26D1-E27C-A297-53E99A8EF0B2}"/>
              </a:ext>
            </a:extLst>
          </p:cNvPr>
          <p:cNvPicPr>
            <a:picLocks noChangeAspect="1"/>
          </p:cNvPicPr>
          <p:nvPr userDrawn="1"/>
        </p:nvPicPr>
        <p:blipFill>
          <a:blip r:embed="rId2"/>
          <a:stretch>
            <a:fillRect/>
          </a:stretch>
        </p:blipFill>
        <p:spPr>
          <a:xfrm>
            <a:off x="10027919" y="6250805"/>
            <a:ext cx="1564258" cy="432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ank You">
  <p:cSld name="Thank You">
    <p:bg>
      <p:bgPr>
        <a:solidFill>
          <a:srgbClr val="F2F2F2"/>
        </a:solidFill>
        <a:effectLst/>
      </p:bgPr>
    </p:bg>
    <p:spTree>
      <p:nvGrpSpPr>
        <p:cNvPr id="1" name="Shape 114"/>
        <p:cNvGrpSpPr/>
        <p:nvPr/>
      </p:nvGrpSpPr>
      <p:grpSpPr>
        <a:xfrm>
          <a:off x="0" y="0"/>
          <a:ext cx="0" cy="0"/>
          <a:chOff x="0" y="0"/>
          <a:chExt cx="0" cy="0"/>
        </a:xfrm>
      </p:grpSpPr>
      <p:sp>
        <p:nvSpPr>
          <p:cNvPr id="115" name="Google Shape;115;p34"/>
          <p:cNvSpPr>
            <a:spLocks noGrp="1"/>
          </p:cNvSpPr>
          <p:nvPr>
            <p:ph type="pic" idx="2"/>
          </p:nvPr>
        </p:nvSpPr>
        <p:spPr>
          <a:xfrm>
            <a:off x="0" y="0"/>
            <a:ext cx="9780102" cy="6804025"/>
          </a:xfrm>
          <a:prstGeom prst="rect">
            <a:avLst/>
          </a:prstGeom>
          <a:solidFill>
            <a:srgbClr val="D8D8D8"/>
          </a:solidFill>
          <a:ln>
            <a:noFill/>
          </a:ln>
        </p:spPr>
      </p:sp>
      <p:sp>
        <p:nvSpPr>
          <p:cNvPr id="116" name="Google Shape;116;p34"/>
          <p:cNvSpPr txBox="1">
            <a:spLocks noGrp="1"/>
          </p:cNvSpPr>
          <p:nvPr>
            <p:ph type="ctrTitle"/>
          </p:nvPr>
        </p:nvSpPr>
        <p:spPr>
          <a:xfrm>
            <a:off x="8458200" y="2798354"/>
            <a:ext cx="3733800" cy="1013684"/>
          </a:xfrm>
          <a:prstGeom prst="rect">
            <a:avLst/>
          </a:prstGeom>
          <a:solidFill>
            <a:schemeClr val="lt1"/>
          </a:solidFill>
          <a:ln>
            <a:noFill/>
          </a:ln>
        </p:spPr>
        <p:txBody>
          <a:bodyPr spcFirstLastPara="1" wrap="square" lIns="180000" tIns="180000" rIns="252000" bIns="180000" anchor="t" anchorCtr="0">
            <a:noAutofit/>
          </a:bodyPr>
          <a:lstStyle>
            <a:lvl1pPr lvl="0" algn="r">
              <a:lnSpc>
                <a:spcPct val="90000"/>
              </a:lnSpc>
              <a:spcBef>
                <a:spcPts val="0"/>
              </a:spcBef>
              <a:spcAft>
                <a:spcPts val="0"/>
              </a:spcAft>
              <a:buClr>
                <a:srgbClr val="3F3F3F"/>
              </a:buClr>
              <a:buSzPts val="6000"/>
              <a:buFont typeface="Corbel"/>
              <a:buNone/>
              <a:defRPr sz="6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34"/>
          <p:cNvSpPr txBox="1">
            <a:spLocks noGrp="1"/>
          </p:cNvSpPr>
          <p:nvPr>
            <p:ph type="body" idx="1"/>
          </p:nvPr>
        </p:nvSpPr>
        <p:spPr>
          <a:xfrm>
            <a:off x="8458200" y="3957705"/>
            <a:ext cx="2910342" cy="316800"/>
          </a:xfrm>
          <a:prstGeom prst="rect">
            <a:avLst/>
          </a:prstGeom>
          <a:solidFill>
            <a:srgbClr val="3F3F3F"/>
          </a:solidFill>
          <a:ln>
            <a:noFill/>
          </a:ln>
        </p:spPr>
        <p:txBody>
          <a:bodyPr spcFirstLastPara="1" wrap="square" lIns="0" tIns="0" rIns="72000" bIns="0" anchor="ctr" anchorCtr="0">
            <a:noAutofit/>
          </a:bodyPr>
          <a:lstStyle>
            <a:lvl1pPr marL="457200" lvl="0" indent="-228600" algn="r">
              <a:lnSpc>
                <a:spcPct val="90000"/>
              </a:lnSpc>
              <a:spcBef>
                <a:spcPts val="1000"/>
              </a:spcBef>
              <a:spcAft>
                <a:spcPts val="0"/>
              </a:spcAft>
              <a:buClr>
                <a:schemeClr val="lt1"/>
              </a:buClr>
              <a:buSzPts val="1800"/>
              <a:buNone/>
              <a:defRPr>
                <a:solidFill>
                  <a:schemeClr val="lt1"/>
                </a:solidFill>
              </a:defRPr>
            </a:lvl1pPr>
            <a:lvl2pPr marL="914400" lvl="1" indent="-228600" algn="l">
              <a:lnSpc>
                <a:spcPct val="90000"/>
              </a:lnSpc>
              <a:spcBef>
                <a:spcPts val="500"/>
              </a:spcBef>
              <a:spcAft>
                <a:spcPts val="0"/>
              </a:spcAft>
              <a:buClr>
                <a:srgbClr val="3F3F3F"/>
              </a:buClr>
              <a:buSzPts val="1600"/>
              <a:buNone/>
              <a:defRPr/>
            </a:lvl2pPr>
            <a:lvl3pPr marL="1371600" lvl="2" indent="-228600" algn="l">
              <a:lnSpc>
                <a:spcPct val="90000"/>
              </a:lnSpc>
              <a:spcBef>
                <a:spcPts val="500"/>
              </a:spcBef>
              <a:spcAft>
                <a:spcPts val="0"/>
              </a:spcAft>
              <a:buClr>
                <a:srgbClr val="3F3F3F"/>
              </a:buClr>
              <a:buSzPts val="1400"/>
              <a:buNone/>
              <a:defRPr/>
            </a:lvl3pPr>
            <a:lvl4pPr marL="1828800" lvl="3" indent="-228600" algn="l">
              <a:lnSpc>
                <a:spcPct val="90000"/>
              </a:lnSpc>
              <a:spcBef>
                <a:spcPts val="500"/>
              </a:spcBef>
              <a:spcAft>
                <a:spcPts val="0"/>
              </a:spcAft>
              <a:buClr>
                <a:srgbClr val="3F3F3F"/>
              </a:buClr>
              <a:buSzPts val="1400"/>
              <a:buNone/>
              <a:defRPr/>
            </a:lvl4pPr>
            <a:lvl5pPr marL="2286000" lvl="4" indent="-228600" algn="l">
              <a:lnSpc>
                <a:spcPct val="90000"/>
              </a:lnSpc>
              <a:spcBef>
                <a:spcPts val="500"/>
              </a:spcBef>
              <a:spcAft>
                <a:spcPts val="0"/>
              </a:spcAft>
              <a:buClr>
                <a:srgbClr val="3F3F3F"/>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34"/>
          <p:cNvSpPr txBox="1">
            <a:spLocks noGrp="1"/>
          </p:cNvSpPr>
          <p:nvPr>
            <p:ph type="body" idx="3"/>
          </p:nvPr>
        </p:nvSpPr>
        <p:spPr>
          <a:xfrm>
            <a:off x="8458200" y="4306722"/>
            <a:ext cx="2910342" cy="316800"/>
          </a:xfrm>
          <a:prstGeom prst="rect">
            <a:avLst/>
          </a:prstGeom>
          <a:solidFill>
            <a:srgbClr val="3F3F3F"/>
          </a:solidFill>
          <a:ln>
            <a:noFill/>
          </a:ln>
        </p:spPr>
        <p:txBody>
          <a:bodyPr spcFirstLastPara="1" wrap="square" lIns="0" tIns="0" rIns="72000" bIns="0" anchor="ctr" anchorCtr="0">
            <a:noAutofit/>
          </a:bodyPr>
          <a:lstStyle>
            <a:lvl1pPr marL="457200" lvl="0" indent="-228600" algn="r">
              <a:lnSpc>
                <a:spcPct val="90000"/>
              </a:lnSpc>
              <a:spcBef>
                <a:spcPts val="1000"/>
              </a:spcBef>
              <a:spcAft>
                <a:spcPts val="0"/>
              </a:spcAft>
              <a:buClr>
                <a:schemeClr val="lt1"/>
              </a:buClr>
              <a:buSzPts val="1800"/>
              <a:buNone/>
              <a:defRPr>
                <a:solidFill>
                  <a:schemeClr val="lt1"/>
                </a:solidFill>
              </a:defRPr>
            </a:lvl1pPr>
            <a:lvl2pPr marL="914400" lvl="1" indent="-228600" algn="l">
              <a:lnSpc>
                <a:spcPct val="90000"/>
              </a:lnSpc>
              <a:spcBef>
                <a:spcPts val="500"/>
              </a:spcBef>
              <a:spcAft>
                <a:spcPts val="0"/>
              </a:spcAft>
              <a:buClr>
                <a:srgbClr val="3F3F3F"/>
              </a:buClr>
              <a:buSzPts val="1600"/>
              <a:buNone/>
              <a:defRPr/>
            </a:lvl2pPr>
            <a:lvl3pPr marL="1371600" lvl="2" indent="-228600" algn="l">
              <a:lnSpc>
                <a:spcPct val="90000"/>
              </a:lnSpc>
              <a:spcBef>
                <a:spcPts val="500"/>
              </a:spcBef>
              <a:spcAft>
                <a:spcPts val="0"/>
              </a:spcAft>
              <a:buClr>
                <a:srgbClr val="3F3F3F"/>
              </a:buClr>
              <a:buSzPts val="1400"/>
              <a:buNone/>
              <a:defRPr/>
            </a:lvl3pPr>
            <a:lvl4pPr marL="1828800" lvl="3" indent="-228600" algn="l">
              <a:lnSpc>
                <a:spcPct val="90000"/>
              </a:lnSpc>
              <a:spcBef>
                <a:spcPts val="500"/>
              </a:spcBef>
              <a:spcAft>
                <a:spcPts val="0"/>
              </a:spcAft>
              <a:buClr>
                <a:srgbClr val="3F3F3F"/>
              </a:buClr>
              <a:buSzPts val="1400"/>
              <a:buNone/>
              <a:defRPr/>
            </a:lvl4pPr>
            <a:lvl5pPr marL="2286000" lvl="4" indent="-228600" algn="l">
              <a:lnSpc>
                <a:spcPct val="90000"/>
              </a:lnSpc>
              <a:spcBef>
                <a:spcPts val="500"/>
              </a:spcBef>
              <a:spcAft>
                <a:spcPts val="0"/>
              </a:spcAft>
              <a:buClr>
                <a:srgbClr val="3F3F3F"/>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34"/>
          <p:cNvSpPr txBox="1">
            <a:spLocks noGrp="1"/>
          </p:cNvSpPr>
          <p:nvPr>
            <p:ph type="body" idx="4"/>
          </p:nvPr>
        </p:nvSpPr>
        <p:spPr>
          <a:xfrm>
            <a:off x="8458200" y="4655739"/>
            <a:ext cx="2910342" cy="316800"/>
          </a:xfrm>
          <a:prstGeom prst="rect">
            <a:avLst/>
          </a:prstGeom>
          <a:solidFill>
            <a:srgbClr val="3F3F3F"/>
          </a:solidFill>
          <a:ln>
            <a:noFill/>
          </a:ln>
        </p:spPr>
        <p:txBody>
          <a:bodyPr spcFirstLastPara="1" wrap="square" lIns="0" tIns="0" rIns="72000" bIns="0" anchor="ctr" anchorCtr="0">
            <a:noAutofit/>
          </a:bodyPr>
          <a:lstStyle>
            <a:lvl1pPr marL="457200" lvl="0" indent="-228600" algn="r">
              <a:lnSpc>
                <a:spcPct val="90000"/>
              </a:lnSpc>
              <a:spcBef>
                <a:spcPts val="1000"/>
              </a:spcBef>
              <a:spcAft>
                <a:spcPts val="0"/>
              </a:spcAft>
              <a:buClr>
                <a:schemeClr val="lt1"/>
              </a:buClr>
              <a:buSzPts val="1800"/>
              <a:buNone/>
              <a:defRPr>
                <a:solidFill>
                  <a:schemeClr val="lt1"/>
                </a:solidFill>
              </a:defRPr>
            </a:lvl1pPr>
            <a:lvl2pPr marL="914400" lvl="1" indent="-228600" algn="l">
              <a:lnSpc>
                <a:spcPct val="90000"/>
              </a:lnSpc>
              <a:spcBef>
                <a:spcPts val="500"/>
              </a:spcBef>
              <a:spcAft>
                <a:spcPts val="0"/>
              </a:spcAft>
              <a:buClr>
                <a:srgbClr val="3F3F3F"/>
              </a:buClr>
              <a:buSzPts val="1600"/>
              <a:buNone/>
              <a:defRPr/>
            </a:lvl2pPr>
            <a:lvl3pPr marL="1371600" lvl="2" indent="-228600" algn="l">
              <a:lnSpc>
                <a:spcPct val="90000"/>
              </a:lnSpc>
              <a:spcBef>
                <a:spcPts val="500"/>
              </a:spcBef>
              <a:spcAft>
                <a:spcPts val="0"/>
              </a:spcAft>
              <a:buClr>
                <a:srgbClr val="3F3F3F"/>
              </a:buClr>
              <a:buSzPts val="1400"/>
              <a:buNone/>
              <a:defRPr/>
            </a:lvl3pPr>
            <a:lvl4pPr marL="1828800" lvl="3" indent="-228600" algn="l">
              <a:lnSpc>
                <a:spcPct val="90000"/>
              </a:lnSpc>
              <a:spcBef>
                <a:spcPts val="500"/>
              </a:spcBef>
              <a:spcAft>
                <a:spcPts val="0"/>
              </a:spcAft>
              <a:buClr>
                <a:srgbClr val="3F3F3F"/>
              </a:buClr>
              <a:buSzPts val="1400"/>
              <a:buNone/>
              <a:defRPr/>
            </a:lvl4pPr>
            <a:lvl5pPr marL="2286000" lvl="4" indent="-228600" algn="l">
              <a:lnSpc>
                <a:spcPct val="90000"/>
              </a:lnSpc>
              <a:spcBef>
                <a:spcPts val="500"/>
              </a:spcBef>
              <a:spcAft>
                <a:spcPts val="0"/>
              </a:spcAft>
              <a:buClr>
                <a:srgbClr val="3F3F3F"/>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34"/>
          <p:cNvSpPr txBox="1">
            <a:spLocks noGrp="1"/>
          </p:cNvSpPr>
          <p:nvPr>
            <p:ph type="body" idx="5"/>
          </p:nvPr>
        </p:nvSpPr>
        <p:spPr>
          <a:xfrm>
            <a:off x="8458200" y="5004756"/>
            <a:ext cx="2910342" cy="316800"/>
          </a:xfrm>
          <a:prstGeom prst="rect">
            <a:avLst/>
          </a:prstGeom>
          <a:solidFill>
            <a:srgbClr val="3F3F3F"/>
          </a:solidFill>
          <a:ln>
            <a:noFill/>
          </a:ln>
        </p:spPr>
        <p:txBody>
          <a:bodyPr spcFirstLastPara="1" wrap="square" lIns="0" tIns="0" rIns="72000" bIns="0" anchor="ctr" anchorCtr="0">
            <a:noAutofit/>
          </a:bodyPr>
          <a:lstStyle>
            <a:lvl1pPr marL="457200" lvl="0" indent="-228600" algn="r">
              <a:lnSpc>
                <a:spcPct val="90000"/>
              </a:lnSpc>
              <a:spcBef>
                <a:spcPts val="1000"/>
              </a:spcBef>
              <a:spcAft>
                <a:spcPts val="0"/>
              </a:spcAft>
              <a:buClr>
                <a:schemeClr val="lt1"/>
              </a:buClr>
              <a:buSzPts val="1800"/>
              <a:buNone/>
              <a:defRPr>
                <a:solidFill>
                  <a:schemeClr val="lt1"/>
                </a:solidFill>
              </a:defRPr>
            </a:lvl1pPr>
            <a:lvl2pPr marL="914400" lvl="1" indent="-228600" algn="l">
              <a:lnSpc>
                <a:spcPct val="90000"/>
              </a:lnSpc>
              <a:spcBef>
                <a:spcPts val="500"/>
              </a:spcBef>
              <a:spcAft>
                <a:spcPts val="0"/>
              </a:spcAft>
              <a:buClr>
                <a:srgbClr val="3F3F3F"/>
              </a:buClr>
              <a:buSzPts val="1600"/>
              <a:buNone/>
              <a:defRPr/>
            </a:lvl2pPr>
            <a:lvl3pPr marL="1371600" lvl="2" indent="-228600" algn="l">
              <a:lnSpc>
                <a:spcPct val="90000"/>
              </a:lnSpc>
              <a:spcBef>
                <a:spcPts val="500"/>
              </a:spcBef>
              <a:spcAft>
                <a:spcPts val="0"/>
              </a:spcAft>
              <a:buClr>
                <a:srgbClr val="3F3F3F"/>
              </a:buClr>
              <a:buSzPts val="1400"/>
              <a:buNone/>
              <a:defRPr/>
            </a:lvl3pPr>
            <a:lvl4pPr marL="1828800" lvl="3" indent="-228600" algn="l">
              <a:lnSpc>
                <a:spcPct val="90000"/>
              </a:lnSpc>
              <a:spcBef>
                <a:spcPts val="500"/>
              </a:spcBef>
              <a:spcAft>
                <a:spcPts val="0"/>
              </a:spcAft>
              <a:buClr>
                <a:srgbClr val="3F3F3F"/>
              </a:buClr>
              <a:buSzPts val="1400"/>
              <a:buNone/>
              <a:defRPr/>
            </a:lvl4pPr>
            <a:lvl5pPr marL="2286000" lvl="4" indent="-228600" algn="l">
              <a:lnSpc>
                <a:spcPct val="90000"/>
              </a:lnSpc>
              <a:spcBef>
                <a:spcPts val="500"/>
              </a:spcBef>
              <a:spcAft>
                <a:spcPts val="0"/>
              </a:spcAft>
              <a:buClr>
                <a:srgbClr val="3F3F3F"/>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34"/>
          <p:cNvSpPr/>
          <p:nvPr/>
        </p:nvSpPr>
        <p:spPr>
          <a:xfrm>
            <a:off x="11760000" y="6803351"/>
            <a:ext cx="432000" cy="546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sp>
        <p:nvSpPr>
          <p:cNvPr id="122" name="Google Shape;122;p34"/>
          <p:cNvSpPr/>
          <p:nvPr/>
        </p:nvSpPr>
        <p:spPr>
          <a:xfrm>
            <a:off x="9780103" y="6803351"/>
            <a:ext cx="1979897" cy="54650"/>
          </a:xfrm>
          <a:prstGeom prst="rect">
            <a:avLst/>
          </a:prstGeom>
          <a:solidFill>
            <a:srgbClr val="D9D9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sp>
        <p:nvSpPr>
          <p:cNvPr id="123" name="Google Shape;123;p34"/>
          <p:cNvSpPr/>
          <p:nvPr/>
        </p:nvSpPr>
        <p:spPr>
          <a:xfrm>
            <a:off x="8458200" y="2685912"/>
            <a:ext cx="3733800" cy="11482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sp>
        <p:nvSpPr>
          <p:cNvPr id="124" name="Google Shape;124;p34"/>
          <p:cNvSpPr txBox="1">
            <a:spLocks noGrp="1"/>
          </p:cNvSpPr>
          <p:nvPr>
            <p:ph type="sldNum" idx="12"/>
          </p:nvPr>
        </p:nvSpPr>
        <p:spPr>
          <a:xfrm>
            <a:off x="11760000" y="6371351"/>
            <a:ext cx="432000" cy="4320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vier Slide 2">
  <p:cSld name="Divier Slide 2">
    <p:bg>
      <p:bgPr>
        <a:solidFill>
          <a:srgbClr val="3F3F3F"/>
        </a:solidFill>
        <a:effectLst/>
      </p:bgPr>
    </p:bg>
    <p:spTree>
      <p:nvGrpSpPr>
        <p:cNvPr id="1" name="Shape 125"/>
        <p:cNvGrpSpPr/>
        <p:nvPr/>
      </p:nvGrpSpPr>
      <p:grpSpPr>
        <a:xfrm>
          <a:off x="0" y="0"/>
          <a:ext cx="0" cy="0"/>
          <a:chOff x="0" y="0"/>
          <a:chExt cx="0" cy="0"/>
        </a:xfrm>
      </p:grpSpPr>
      <p:sp>
        <p:nvSpPr>
          <p:cNvPr id="126" name="Google Shape;126;p35"/>
          <p:cNvSpPr>
            <a:spLocks noGrp="1"/>
          </p:cNvSpPr>
          <p:nvPr>
            <p:ph type="pic" idx="2"/>
          </p:nvPr>
        </p:nvSpPr>
        <p:spPr>
          <a:xfrm>
            <a:off x="2411412" y="0"/>
            <a:ext cx="9780588" cy="6371351"/>
          </a:xfrm>
          <a:prstGeom prst="rect">
            <a:avLst/>
          </a:prstGeom>
          <a:solidFill>
            <a:srgbClr val="D8D8D8"/>
          </a:solidFill>
          <a:ln>
            <a:noFill/>
          </a:ln>
        </p:spPr>
      </p:sp>
      <p:sp>
        <p:nvSpPr>
          <p:cNvPr id="127" name="Google Shape;127;p35"/>
          <p:cNvSpPr txBox="1">
            <a:spLocks noGrp="1"/>
          </p:cNvSpPr>
          <p:nvPr>
            <p:ph type="title"/>
          </p:nvPr>
        </p:nvSpPr>
        <p:spPr>
          <a:xfrm>
            <a:off x="-1700" y="2156226"/>
            <a:ext cx="5958000" cy="1958400"/>
          </a:xfrm>
          <a:prstGeom prst="rect">
            <a:avLst/>
          </a:prstGeom>
          <a:solidFill>
            <a:schemeClr val="lt1"/>
          </a:solidFill>
          <a:ln>
            <a:noFill/>
          </a:ln>
        </p:spPr>
        <p:txBody>
          <a:bodyPr spcFirstLastPara="1" wrap="square" lIns="252000" tIns="180000" rIns="180000" bIns="180000" anchor="ctr" anchorCtr="0">
            <a:noAutofit/>
          </a:bodyPr>
          <a:lstStyle>
            <a:lvl1pPr lvl="0" algn="l">
              <a:lnSpc>
                <a:spcPct val="90000"/>
              </a:lnSpc>
              <a:spcBef>
                <a:spcPts val="0"/>
              </a:spcBef>
              <a:spcAft>
                <a:spcPts val="0"/>
              </a:spcAft>
              <a:buClr>
                <a:srgbClr val="3F3F3F"/>
              </a:buClr>
              <a:buSzPts val="6000"/>
              <a:buFont typeface="Corbel"/>
              <a:buNone/>
              <a:defRPr sz="6000" b="1">
                <a:solidFill>
                  <a:srgbClr val="3F3F3F"/>
                </a:solidFill>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35"/>
          <p:cNvSpPr txBox="1">
            <a:spLocks noGrp="1"/>
          </p:cNvSpPr>
          <p:nvPr>
            <p:ph type="body" idx="1"/>
          </p:nvPr>
        </p:nvSpPr>
        <p:spPr>
          <a:xfrm>
            <a:off x="0" y="4110760"/>
            <a:ext cx="5956300" cy="1100565"/>
          </a:xfrm>
          <a:prstGeom prst="rect">
            <a:avLst/>
          </a:prstGeom>
          <a:solidFill>
            <a:schemeClr val="dk1">
              <a:alpha val="80000"/>
            </a:schemeClr>
          </a:solidFill>
          <a:ln>
            <a:noFill/>
          </a:ln>
        </p:spPr>
        <p:txBody>
          <a:bodyPr spcFirstLastPara="1" wrap="square" lIns="252000" tIns="180000" rIns="180000" bIns="180000" anchor="t" anchorCtr="0">
            <a:noAutofit/>
          </a:bodyPr>
          <a:lstStyle>
            <a:lvl1pPr marL="457200" lvl="0" indent="-228600" algn="l">
              <a:lnSpc>
                <a:spcPct val="90000"/>
              </a:lnSpc>
              <a:spcBef>
                <a:spcPts val="1000"/>
              </a:spcBef>
              <a:spcAft>
                <a:spcPts val="0"/>
              </a:spcAft>
              <a:buClr>
                <a:schemeClr val="lt1"/>
              </a:buClr>
              <a:buSzPts val="1800"/>
              <a:buNone/>
              <a:defRPr sz="1800">
                <a:solidFill>
                  <a:schemeClr val="lt1"/>
                </a:solidFill>
              </a:defRPr>
            </a:lvl1pPr>
            <a:lvl2pPr marL="914400" lvl="1" indent="-228600" algn="r">
              <a:lnSpc>
                <a:spcPct val="90000"/>
              </a:lnSpc>
              <a:spcBef>
                <a:spcPts val="500"/>
              </a:spcBef>
              <a:spcAft>
                <a:spcPts val="0"/>
              </a:spcAft>
              <a:buClr>
                <a:schemeClr val="lt1"/>
              </a:buClr>
              <a:buSzPts val="1800"/>
              <a:buNone/>
              <a:defRPr sz="1800">
                <a:solidFill>
                  <a:schemeClr val="lt1"/>
                </a:solidFill>
              </a:defRPr>
            </a:lvl2pPr>
            <a:lvl3pPr marL="1371600" lvl="2" indent="-228600" algn="r">
              <a:lnSpc>
                <a:spcPct val="90000"/>
              </a:lnSpc>
              <a:spcBef>
                <a:spcPts val="500"/>
              </a:spcBef>
              <a:spcAft>
                <a:spcPts val="0"/>
              </a:spcAft>
              <a:buClr>
                <a:schemeClr val="lt1"/>
              </a:buClr>
              <a:buSzPts val="1800"/>
              <a:buNone/>
              <a:defRPr sz="1800">
                <a:solidFill>
                  <a:schemeClr val="lt1"/>
                </a:solidFill>
              </a:defRPr>
            </a:lvl3pPr>
            <a:lvl4pPr marL="1828800" lvl="3" indent="-228600" algn="r">
              <a:lnSpc>
                <a:spcPct val="90000"/>
              </a:lnSpc>
              <a:spcBef>
                <a:spcPts val="500"/>
              </a:spcBef>
              <a:spcAft>
                <a:spcPts val="0"/>
              </a:spcAft>
              <a:buClr>
                <a:schemeClr val="lt1"/>
              </a:buClr>
              <a:buSzPts val="1800"/>
              <a:buNone/>
              <a:defRPr sz="1800">
                <a:solidFill>
                  <a:schemeClr val="lt1"/>
                </a:solidFill>
              </a:defRPr>
            </a:lvl4pPr>
            <a:lvl5pPr marL="2286000" lvl="4" indent="-228600" algn="r">
              <a:lnSpc>
                <a:spcPct val="90000"/>
              </a:lnSpc>
              <a:spcBef>
                <a:spcPts val="500"/>
              </a:spcBef>
              <a:spcAft>
                <a:spcPts val="0"/>
              </a:spcAft>
              <a:buClr>
                <a:schemeClr val="lt1"/>
              </a:buClr>
              <a:buSzPts val="1800"/>
              <a:buNone/>
              <a:defRPr sz="1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35"/>
          <p:cNvSpPr txBox="1">
            <a:spLocks noGrp="1"/>
          </p:cNvSpPr>
          <p:nvPr>
            <p:ph type="ftr" idx="11"/>
          </p:nvPr>
        </p:nvSpPr>
        <p:spPr>
          <a:xfrm>
            <a:off x="432000" y="6439820"/>
            <a:ext cx="5664000" cy="295062"/>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35"/>
          <p:cNvSpPr/>
          <p:nvPr/>
        </p:nvSpPr>
        <p:spPr>
          <a:xfrm>
            <a:off x="0" y="5209682"/>
            <a:ext cx="2411412" cy="11482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sp>
        <p:nvSpPr>
          <p:cNvPr id="131" name="Google Shape;131;p35"/>
          <p:cNvSpPr/>
          <p:nvPr/>
        </p:nvSpPr>
        <p:spPr>
          <a:xfrm>
            <a:off x="9780103" y="6803351"/>
            <a:ext cx="1979897" cy="54650"/>
          </a:xfrm>
          <a:prstGeom prst="rect">
            <a:avLst/>
          </a:prstGeom>
          <a:solidFill>
            <a:srgbClr val="D9D9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sp>
        <p:nvSpPr>
          <p:cNvPr id="132" name="Google Shape;132;p35"/>
          <p:cNvSpPr/>
          <p:nvPr/>
        </p:nvSpPr>
        <p:spPr>
          <a:xfrm>
            <a:off x="0" y="6803351"/>
            <a:ext cx="9780104" cy="5465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sp>
        <p:nvSpPr>
          <p:cNvPr id="133" name="Google Shape;133;p35"/>
          <p:cNvSpPr/>
          <p:nvPr/>
        </p:nvSpPr>
        <p:spPr>
          <a:xfrm>
            <a:off x="11760000" y="6803351"/>
            <a:ext cx="432000" cy="546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sp>
        <p:nvSpPr>
          <p:cNvPr id="134" name="Google Shape;134;p35"/>
          <p:cNvSpPr txBox="1">
            <a:spLocks noGrp="1"/>
          </p:cNvSpPr>
          <p:nvPr>
            <p:ph type="sldNum" idx="12"/>
          </p:nvPr>
        </p:nvSpPr>
        <p:spPr>
          <a:xfrm>
            <a:off x="11760000" y="6371351"/>
            <a:ext cx="432000" cy="4320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with Subtitle">
  <p:cSld name="Comparison with Subtitle">
    <p:spTree>
      <p:nvGrpSpPr>
        <p:cNvPr id="1" name="Shape 135"/>
        <p:cNvGrpSpPr/>
        <p:nvPr/>
      </p:nvGrpSpPr>
      <p:grpSpPr>
        <a:xfrm>
          <a:off x="0" y="0"/>
          <a:ext cx="0" cy="0"/>
          <a:chOff x="0" y="0"/>
          <a:chExt cx="0" cy="0"/>
        </a:xfrm>
      </p:grpSpPr>
      <p:sp>
        <p:nvSpPr>
          <p:cNvPr id="136" name="Google Shape;136;p36"/>
          <p:cNvSpPr txBox="1">
            <a:spLocks noGrp="1"/>
          </p:cNvSpPr>
          <p:nvPr>
            <p:ph type="title"/>
          </p:nvPr>
        </p:nvSpPr>
        <p:spPr>
          <a:xfrm>
            <a:off x="432000" y="432000"/>
            <a:ext cx="11340000" cy="4320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3F3F3F"/>
              </a:buClr>
              <a:buSzPts val="3200"/>
              <a:buFont typeface="Corbel"/>
              <a:buNone/>
              <a:defRPr>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36"/>
          <p:cNvSpPr txBox="1">
            <a:spLocks noGrp="1"/>
          </p:cNvSpPr>
          <p:nvPr>
            <p:ph type="body" idx="1"/>
          </p:nvPr>
        </p:nvSpPr>
        <p:spPr>
          <a:xfrm>
            <a:off x="431800" y="1008000"/>
            <a:ext cx="11339513" cy="3600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rgbClr val="3F3F3F"/>
              </a:buClr>
              <a:buSzPts val="1800"/>
              <a:buNone/>
              <a:defRPr/>
            </a:lvl1pPr>
            <a:lvl2pPr marL="914400" lvl="1" indent="-228600" algn="l">
              <a:lnSpc>
                <a:spcPct val="90000"/>
              </a:lnSpc>
              <a:spcBef>
                <a:spcPts val="500"/>
              </a:spcBef>
              <a:spcAft>
                <a:spcPts val="0"/>
              </a:spcAft>
              <a:buClr>
                <a:srgbClr val="3F3F3F"/>
              </a:buClr>
              <a:buSzPts val="1600"/>
              <a:buNone/>
              <a:defRPr/>
            </a:lvl2pPr>
            <a:lvl3pPr marL="1371600" lvl="2" indent="-228600" algn="l">
              <a:lnSpc>
                <a:spcPct val="90000"/>
              </a:lnSpc>
              <a:spcBef>
                <a:spcPts val="500"/>
              </a:spcBef>
              <a:spcAft>
                <a:spcPts val="0"/>
              </a:spcAft>
              <a:buClr>
                <a:srgbClr val="3F3F3F"/>
              </a:buClr>
              <a:buSzPts val="1400"/>
              <a:buNone/>
              <a:defRPr/>
            </a:lvl3pPr>
            <a:lvl4pPr marL="1828800" lvl="3" indent="-228600" algn="l">
              <a:lnSpc>
                <a:spcPct val="90000"/>
              </a:lnSpc>
              <a:spcBef>
                <a:spcPts val="500"/>
              </a:spcBef>
              <a:spcAft>
                <a:spcPts val="0"/>
              </a:spcAft>
              <a:buClr>
                <a:srgbClr val="3F3F3F"/>
              </a:buClr>
              <a:buSzPts val="1400"/>
              <a:buNone/>
              <a:defRPr/>
            </a:lvl4pPr>
            <a:lvl5pPr marL="2286000" lvl="4" indent="-228600" algn="l">
              <a:lnSpc>
                <a:spcPct val="90000"/>
              </a:lnSpc>
              <a:spcBef>
                <a:spcPts val="500"/>
              </a:spcBef>
              <a:spcAft>
                <a:spcPts val="0"/>
              </a:spcAft>
              <a:buClr>
                <a:srgbClr val="3F3F3F"/>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36"/>
          <p:cNvSpPr txBox="1">
            <a:spLocks noGrp="1"/>
          </p:cNvSpPr>
          <p:nvPr>
            <p:ph type="body" idx="2"/>
          </p:nvPr>
        </p:nvSpPr>
        <p:spPr>
          <a:xfrm>
            <a:off x="432000" y="2307689"/>
            <a:ext cx="5472000" cy="3600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rgbClr val="3F3F3F"/>
              </a:buClr>
              <a:buSzPts val="2400"/>
              <a:buNone/>
              <a:defRPr sz="2400" b="1">
                <a:solidFill>
                  <a:srgbClr val="3F3F3F"/>
                </a:solidFill>
              </a:defRPr>
            </a:lvl1pPr>
            <a:lvl2pPr marL="914400" lvl="1" indent="-228600" algn="l">
              <a:lnSpc>
                <a:spcPct val="90000"/>
              </a:lnSpc>
              <a:spcBef>
                <a:spcPts val="500"/>
              </a:spcBef>
              <a:spcAft>
                <a:spcPts val="0"/>
              </a:spcAft>
              <a:buClr>
                <a:srgbClr val="3F3F3F"/>
              </a:buClr>
              <a:buSzPts val="2000"/>
              <a:buNone/>
              <a:defRPr sz="2000" b="1"/>
            </a:lvl2pPr>
            <a:lvl3pPr marL="1371600" lvl="2" indent="-228600" algn="l">
              <a:lnSpc>
                <a:spcPct val="90000"/>
              </a:lnSpc>
              <a:spcBef>
                <a:spcPts val="500"/>
              </a:spcBef>
              <a:spcAft>
                <a:spcPts val="0"/>
              </a:spcAft>
              <a:buClr>
                <a:srgbClr val="3F3F3F"/>
              </a:buClr>
              <a:buSzPts val="1800"/>
              <a:buNone/>
              <a:defRPr sz="1800" b="1"/>
            </a:lvl3pPr>
            <a:lvl4pPr marL="1828800" lvl="3" indent="-228600" algn="l">
              <a:lnSpc>
                <a:spcPct val="90000"/>
              </a:lnSpc>
              <a:spcBef>
                <a:spcPts val="500"/>
              </a:spcBef>
              <a:spcAft>
                <a:spcPts val="0"/>
              </a:spcAft>
              <a:buClr>
                <a:srgbClr val="3F3F3F"/>
              </a:buClr>
              <a:buSzPts val="1600"/>
              <a:buNone/>
              <a:defRPr sz="1600" b="1"/>
            </a:lvl4pPr>
            <a:lvl5pPr marL="2286000" lvl="4" indent="-228600" algn="l">
              <a:lnSpc>
                <a:spcPct val="90000"/>
              </a:lnSpc>
              <a:spcBef>
                <a:spcPts val="500"/>
              </a:spcBef>
              <a:spcAft>
                <a:spcPts val="0"/>
              </a:spcAft>
              <a:buClr>
                <a:srgbClr val="3F3F3F"/>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9" name="Google Shape;139;p36"/>
          <p:cNvSpPr txBox="1">
            <a:spLocks noGrp="1"/>
          </p:cNvSpPr>
          <p:nvPr>
            <p:ph type="body" idx="3"/>
          </p:nvPr>
        </p:nvSpPr>
        <p:spPr>
          <a:xfrm>
            <a:off x="432000" y="2815037"/>
            <a:ext cx="5472000" cy="3376963"/>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rgbClr val="3F3F3F"/>
              </a:buClr>
              <a:buSzPts val="1800"/>
              <a:buChar char="•"/>
              <a:defRPr>
                <a:solidFill>
                  <a:srgbClr val="3F3F3F"/>
                </a:solidFill>
              </a:defRPr>
            </a:lvl1pPr>
            <a:lvl2pPr marL="914400" lvl="1" indent="-330200" algn="l">
              <a:lnSpc>
                <a:spcPct val="90000"/>
              </a:lnSpc>
              <a:spcBef>
                <a:spcPts val="500"/>
              </a:spcBef>
              <a:spcAft>
                <a:spcPts val="0"/>
              </a:spcAft>
              <a:buClr>
                <a:srgbClr val="3F3F3F"/>
              </a:buClr>
              <a:buSzPts val="1600"/>
              <a:buChar char="•"/>
              <a:defRPr>
                <a:solidFill>
                  <a:srgbClr val="3F3F3F"/>
                </a:solidFill>
              </a:defRPr>
            </a:lvl2pPr>
            <a:lvl3pPr marL="1371600" lvl="2" indent="-317500" algn="l">
              <a:lnSpc>
                <a:spcPct val="90000"/>
              </a:lnSpc>
              <a:spcBef>
                <a:spcPts val="500"/>
              </a:spcBef>
              <a:spcAft>
                <a:spcPts val="0"/>
              </a:spcAft>
              <a:buClr>
                <a:srgbClr val="3F3F3F"/>
              </a:buClr>
              <a:buSzPts val="1400"/>
              <a:buChar char="•"/>
              <a:defRPr>
                <a:solidFill>
                  <a:srgbClr val="3F3F3F"/>
                </a:solidFill>
              </a:defRPr>
            </a:lvl3pPr>
            <a:lvl4pPr marL="1828800" lvl="3" indent="-317500" algn="l">
              <a:lnSpc>
                <a:spcPct val="90000"/>
              </a:lnSpc>
              <a:spcBef>
                <a:spcPts val="500"/>
              </a:spcBef>
              <a:spcAft>
                <a:spcPts val="0"/>
              </a:spcAft>
              <a:buClr>
                <a:srgbClr val="3F3F3F"/>
              </a:buClr>
              <a:buSzPts val="1400"/>
              <a:buChar char="•"/>
              <a:defRPr>
                <a:solidFill>
                  <a:srgbClr val="3F3F3F"/>
                </a:solidFill>
              </a:defRPr>
            </a:lvl4pPr>
            <a:lvl5pPr marL="2286000" lvl="4" indent="-317500" algn="l">
              <a:lnSpc>
                <a:spcPct val="90000"/>
              </a:lnSpc>
              <a:spcBef>
                <a:spcPts val="500"/>
              </a:spcBef>
              <a:spcAft>
                <a:spcPts val="0"/>
              </a:spcAft>
              <a:buClr>
                <a:srgbClr val="3F3F3F"/>
              </a:buClr>
              <a:buSzPts val="1400"/>
              <a:buChar char="•"/>
              <a:defRPr>
                <a:solidFill>
                  <a:srgbClr val="3F3F3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36"/>
          <p:cNvSpPr txBox="1">
            <a:spLocks noGrp="1"/>
          </p:cNvSpPr>
          <p:nvPr>
            <p:ph type="body" idx="4"/>
          </p:nvPr>
        </p:nvSpPr>
        <p:spPr>
          <a:xfrm>
            <a:off x="6300000" y="2308214"/>
            <a:ext cx="5472000" cy="358775"/>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rgbClr val="3F3F3F"/>
              </a:buClr>
              <a:buSzPts val="2400"/>
              <a:buNone/>
              <a:defRPr sz="2400" b="1"/>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 name="Google Shape;141;p36"/>
          <p:cNvSpPr txBox="1">
            <a:spLocks noGrp="1"/>
          </p:cNvSpPr>
          <p:nvPr>
            <p:ph type="body" idx="5"/>
          </p:nvPr>
        </p:nvSpPr>
        <p:spPr>
          <a:xfrm>
            <a:off x="6299887" y="2812214"/>
            <a:ext cx="5472113" cy="3379036"/>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 name="Google Shape;142;p36"/>
          <p:cNvSpPr txBox="1">
            <a:spLocks noGrp="1"/>
          </p:cNvSpPr>
          <p:nvPr>
            <p:ph type="ftr" idx="11"/>
          </p:nvPr>
        </p:nvSpPr>
        <p:spPr>
          <a:xfrm>
            <a:off x="432000" y="6439820"/>
            <a:ext cx="5664000" cy="295062"/>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36"/>
          <p:cNvSpPr txBox="1">
            <a:spLocks noGrp="1"/>
          </p:cNvSpPr>
          <p:nvPr>
            <p:ph type="sldNum" idx="12"/>
          </p:nvPr>
        </p:nvSpPr>
        <p:spPr>
          <a:xfrm>
            <a:off x="11760000" y="6371351"/>
            <a:ext cx="432000" cy="4320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9pPr>
          </a:lstStyle>
          <a:p>
            <a:pPr marL="0" lvl="0" indent="0" algn="l" rtl="0">
              <a:spcBef>
                <a:spcPts val="0"/>
              </a:spcBef>
              <a:spcAft>
                <a:spcPts val="0"/>
              </a:spcAft>
              <a:buNone/>
            </a:pPr>
            <a:fld id="{00000000-1234-1234-1234-123412341234}" type="slidenum">
              <a:rPr lang="en-US"/>
              <a:t>‹#›</a:t>
            </a:fld>
            <a:endParaRPr/>
          </a:p>
        </p:txBody>
      </p:sp>
      <p:sp>
        <p:nvSpPr>
          <p:cNvPr id="144" name="Google Shape;144;p36" descr="Accent block left"/>
          <p:cNvSpPr/>
          <p:nvPr/>
        </p:nvSpPr>
        <p:spPr>
          <a:xfrm>
            <a:off x="431800" y="2100317"/>
            <a:ext cx="1984175" cy="11482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sp>
        <p:nvSpPr>
          <p:cNvPr id="145" name="Google Shape;145;p36" descr="Accent bar right&#10;"/>
          <p:cNvSpPr/>
          <p:nvPr/>
        </p:nvSpPr>
        <p:spPr>
          <a:xfrm>
            <a:off x="6299887" y="2100317"/>
            <a:ext cx="1984175" cy="11482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pic>
        <p:nvPicPr>
          <p:cNvPr id="2" name="Picture 1" descr="A black background with a black square&#10;&#10;Description automatically generated with medium confidence">
            <a:extLst>
              <a:ext uri="{FF2B5EF4-FFF2-40B4-BE49-F238E27FC236}">
                <a16:creationId xmlns:a16="http://schemas.microsoft.com/office/drawing/2014/main" id="{41140D35-0418-445D-AE05-782B7B1CA793}"/>
              </a:ext>
            </a:extLst>
          </p:cNvPr>
          <p:cNvPicPr>
            <a:picLocks noChangeAspect="1"/>
          </p:cNvPicPr>
          <p:nvPr userDrawn="1"/>
        </p:nvPicPr>
        <p:blipFill>
          <a:blip r:embed="rId2"/>
          <a:stretch>
            <a:fillRect/>
          </a:stretch>
        </p:blipFill>
        <p:spPr>
          <a:xfrm>
            <a:off x="10027919" y="6250805"/>
            <a:ext cx="1564258" cy="432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Slide with Image">
  <p:cSld name="Title Slide with Image">
    <p:bg>
      <p:bgPr>
        <a:solidFill>
          <a:srgbClr val="F2F2F2"/>
        </a:solidFill>
        <a:effectLst/>
      </p:bgPr>
    </p:bg>
    <p:spTree>
      <p:nvGrpSpPr>
        <p:cNvPr id="1" name="Shape 146"/>
        <p:cNvGrpSpPr/>
        <p:nvPr/>
      </p:nvGrpSpPr>
      <p:grpSpPr>
        <a:xfrm>
          <a:off x="0" y="0"/>
          <a:ext cx="0" cy="0"/>
          <a:chOff x="0" y="0"/>
          <a:chExt cx="0" cy="0"/>
        </a:xfrm>
      </p:grpSpPr>
      <p:sp>
        <p:nvSpPr>
          <p:cNvPr id="147" name="Google Shape;147;p37"/>
          <p:cNvSpPr>
            <a:spLocks noGrp="1"/>
          </p:cNvSpPr>
          <p:nvPr>
            <p:ph type="pic" idx="2"/>
          </p:nvPr>
        </p:nvSpPr>
        <p:spPr>
          <a:xfrm>
            <a:off x="-145641" y="123117"/>
            <a:ext cx="9780588" cy="6804025"/>
          </a:xfrm>
          <a:prstGeom prst="rect">
            <a:avLst/>
          </a:prstGeom>
          <a:solidFill>
            <a:srgbClr val="D8D8D8"/>
          </a:solidFill>
          <a:ln>
            <a:noFill/>
          </a:ln>
        </p:spPr>
      </p:sp>
      <p:sp>
        <p:nvSpPr>
          <p:cNvPr id="148" name="Google Shape;148;p37"/>
          <p:cNvSpPr txBox="1">
            <a:spLocks noGrp="1"/>
          </p:cNvSpPr>
          <p:nvPr>
            <p:ph type="ctrTitle"/>
          </p:nvPr>
        </p:nvSpPr>
        <p:spPr>
          <a:xfrm>
            <a:off x="3200400" y="2811053"/>
            <a:ext cx="8991600" cy="1261295"/>
          </a:xfrm>
          <a:prstGeom prst="rect">
            <a:avLst/>
          </a:prstGeom>
          <a:solidFill>
            <a:schemeClr val="lt1"/>
          </a:solidFill>
          <a:ln>
            <a:noFill/>
          </a:ln>
        </p:spPr>
        <p:txBody>
          <a:bodyPr spcFirstLastPara="1" wrap="square" lIns="180000" tIns="180000" rIns="252000" bIns="180000" anchor="t" anchorCtr="0">
            <a:noAutofit/>
          </a:bodyPr>
          <a:lstStyle>
            <a:lvl1pPr lvl="0" algn="r">
              <a:lnSpc>
                <a:spcPct val="90000"/>
              </a:lnSpc>
              <a:spcBef>
                <a:spcPts val="0"/>
              </a:spcBef>
              <a:spcAft>
                <a:spcPts val="0"/>
              </a:spcAft>
              <a:buClr>
                <a:srgbClr val="3F3F3F"/>
              </a:buClr>
              <a:buSzPts val="6000"/>
              <a:buFont typeface="Corbel"/>
              <a:buNone/>
              <a:defRPr sz="6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37"/>
          <p:cNvSpPr txBox="1">
            <a:spLocks noGrp="1"/>
          </p:cNvSpPr>
          <p:nvPr>
            <p:ph type="subTitle" idx="1"/>
          </p:nvPr>
        </p:nvSpPr>
        <p:spPr>
          <a:xfrm>
            <a:off x="3200400" y="4061039"/>
            <a:ext cx="6580188" cy="580921"/>
          </a:xfrm>
          <a:prstGeom prst="rect">
            <a:avLst/>
          </a:prstGeom>
          <a:solidFill>
            <a:schemeClr val="dk1">
              <a:alpha val="80000"/>
            </a:schemeClr>
          </a:solidFill>
          <a:ln>
            <a:noFill/>
          </a:ln>
        </p:spPr>
        <p:txBody>
          <a:bodyPr spcFirstLastPara="1" wrap="square" lIns="180000" tIns="180000" rIns="180000" bIns="180000" anchor="t" anchorCtr="0">
            <a:noAutofit/>
          </a:bodyPr>
          <a:lstStyle>
            <a:lvl1pPr lvl="0" algn="r">
              <a:lnSpc>
                <a:spcPct val="90000"/>
              </a:lnSpc>
              <a:spcBef>
                <a:spcPts val="1000"/>
              </a:spcBef>
              <a:spcAft>
                <a:spcPts val="0"/>
              </a:spcAft>
              <a:buClr>
                <a:schemeClr val="lt1"/>
              </a:buClr>
              <a:buSzPts val="1800"/>
              <a:buNone/>
              <a:defRPr>
                <a:solidFill>
                  <a:schemeClr val="lt1"/>
                </a:solidFill>
              </a:defRPr>
            </a:lvl1pPr>
            <a:lvl2pPr lvl="1" algn="l">
              <a:lnSpc>
                <a:spcPct val="90000"/>
              </a:lnSpc>
              <a:spcBef>
                <a:spcPts val="500"/>
              </a:spcBef>
              <a:spcAft>
                <a:spcPts val="0"/>
              </a:spcAft>
              <a:buClr>
                <a:srgbClr val="3F3F3F"/>
              </a:buClr>
              <a:buSzPts val="1800"/>
              <a:buChar char="•"/>
              <a:defRPr/>
            </a:lvl2pPr>
            <a:lvl3pPr lvl="2" algn="l">
              <a:lnSpc>
                <a:spcPct val="90000"/>
              </a:lnSpc>
              <a:spcBef>
                <a:spcPts val="500"/>
              </a:spcBef>
              <a:spcAft>
                <a:spcPts val="0"/>
              </a:spcAft>
              <a:buClr>
                <a:srgbClr val="3F3F3F"/>
              </a:buClr>
              <a:buSzPts val="1800"/>
              <a:buChar char="•"/>
              <a:defRPr/>
            </a:lvl3pPr>
            <a:lvl4pPr lvl="3" algn="l">
              <a:lnSpc>
                <a:spcPct val="90000"/>
              </a:lnSpc>
              <a:spcBef>
                <a:spcPts val="500"/>
              </a:spcBef>
              <a:spcAft>
                <a:spcPts val="0"/>
              </a:spcAft>
              <a:buClr>
                <a:srgbClr val="3F3F3F"/>
              </a:buClr>
              <a:buSzPts val="1800"/>
              <a:buChar char="•"/>
              <a:defRPr/>
            </a:lvl4pPr>
            <a:lvl5pPr lvl="4" algn="l">
              <a:lnSpc>
                <a:spcPct val="90000"/>
              </a:lnSpc>
              <a:spcBef>
                <a:spcPts val="500"/>
              </a:spcBef>
              <a:spcAft>
                <a:spcPts val="0"/>
              </a:spcAft>
              <a:buClr>
                <a:srgbClr val="3F3F3F"/>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150" name="Google Shape;150;p37"/>
          <p:cNvSpPr/>
          <p:nvPr/>
        </p:nvSpPr>
        <p:spPr>
          <a:xfrm>
            <a:off x="9780588" y="2698612"/>
            <a:ext cx="2411412" cy="11482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sp>
        <p:nvSpPr>
          <p:cNvPr id="151" name="Google Shape;151;p37"/>
          <p:cNvSpPr txBox="1">
            <a:spLocks noGrp="1"/>
          </p:cNvSpPr>
          <p:nvPr>
            <p:ph type="ftr" idx="11"/>
          </p:nvPr>
        </p:nvSpPr>
        <p:spPr>
          <a:xfrm>
            <a:off x="432000" y="6439820"/>
            <a:ext cx="5664000" cy="295062"/>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37"/>
          <p:cNvSpPr txBox="1">
            <a:spLocks noGrp="1"/>
          </p:cNvSpPr>
          <p:nvPr>
            <p:ph type="sldNum" idx="12"/>
          </p:nvPr>
        </p:nvSpPr>
        <p:spPr>
          <a:xfrm>
            <a:off x="11760000" y="6371351"/>
            <a:ext cx="432000" cy="4320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9pPr>
          </a:lstStyle>
          <a:p>
            <a:pPr marL="0" lvl="0" indent="0" algn="l" rtl="0">
              <a:spcBef>
                <a:spcPts val="0"/>
              </a:spcBef>
              <a:spcAft>
                <a:spcPts val="0"/>
              </a:spcAft>
              <a:buNone/>
            </a:pPr>
            <a:fld id="{00000000-1234-1234-1234-123412341234}" type="slidenum">
              <a:rPr lang="en-US"/>
              <a:t>‹#›</a:t>
            </a:fld>
            <a:endParaRPr/>
          </a:p>
        </p:txBody>
      </p:sp>
      <p:cxnSp>
        <p:nvCxnSpPr>
          <p:cNvPr id="153" name="Google Shape;153;p37"/>
          <p:cNvCxnSpPr/>
          <p:nvPr/>
        </p:nvCxnSpPr>
        <p:spPr>
          <a:xfrm>
            <a:off x="431800" y="6734882"/>
            <a:ext cx="8758499" cy="0"/>
          </a:xfrm>
          <a:prstGeom prst="straightConnector1">
            <a:avLst/>
          </a:prstGeom>
          <a:noFill/>
          <a:ln w="19050" cap="flat" cmpd="sng">
            <a:solidFill>
              <a:schemeClr val="accent2"/>
            </a:solidFill>
            <a:prstDash val="solid"/>
            <a:miter lim="800000"/>
            <a:headEnd type="none" w="sm" len="sm"/>
            <a:tailEnd type="none" w="sm" len="sm"/>
          </a:ln>
        </p:spPr>
      </p:cxnSp>
      <p:pic>
        <p:nvPicPr>
          <p:cNvPr id="154" name="Google Shape;154;p37" descr="Women In Derivatives – Attract, Retain, Educate and Develop Women Leaders"/>
          <p:cNvPicPr preferRelativeResize="0"/>
          <p:nvPr/>
        </p:nvPicPr>
        <p:blipFill rotWithShape="1">
          <a:blip r:embed="rId2">
            <a:alphaModFix/>
          </a:blip>
          <a:srcRect/>
          <a:stretch/>
        </p:blipFill>
        <p:spPr>
          <a:xfrm>
            <a:off x="9634947" y="6271551"/>
            <a:ext cx="2125053" cy="46333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ext Image Layout 2">
  <p:cSld name="Text Image Layout 2">
    <p:spTree>
      <p:nvGrpSpPr>
        <p:cNvPr id="1" name="Shape 155"/>
        <p:cNvGrpSpPr/>
        <p:nvPr/>
      </p:nvGrpSpPr>
      <p:grpSpPr>
        <a:xfrm>
          <a:off x="0" y="0"/>
          <a:ext cx="0" cy="0"/>
          <a:chOff x="0" y="0"/>
          <a:chExt cx="0" cy="0"/>
        </a:xfrm>
      </p:grpSpPr>
      <p:sp>
        <p:nvSpPr>
          <p:cNvPr id="156" name="Google Shape;156;p38"/>
          <p:cNvSpPr>
            <a:spLocks noGrp="1"/>
          </p:cNvSpPr>
          <p:nvPr>
            <p:ph type="pic" idx="2"/>
          </p:nvPr>
        </p:nvSpPr>
        <p:spPr>
          <a:xfrm>
            <a:off x="0" y="-1"/>
            <a:ext cx="6096000" cy="6371351"/>
          </a:xfrm>
          <a:prstGeom prst="rect">
            <a:avLst/>
          </a:prstGeom>
          <a:solidFill>
            <a:srgbClr val="F2F2F2"/>
          </a:solidFill>
          <a:ln>
            <a:noFill/>
          </a:ln>
        </p:spPr>
      </p:sp>
      <p:sp>
        <p:nvSpPr>
          <p:cNvPr id="157" name="Google Shape;157;p38"/>
          <p:cNvSpPr txBox="1">
            <a:spLocks noGrp="1"/>
          </p:cNvSpPr>
          <p:nvPr>
            <p:ph type="title"/>
          </p:nvPr>
        </p:nvSpPr>
        <p:spPr>
          <a:xfrm>
            <a:off x="5118100" y="1869795"/>
            <a:ext cx="6641900" cy="1124345"/>
          </a:xfrm>
          <a:prstGeom prst="rect">
            <a:avLst/>
          </a:prstGeom>
          <a:solidFill>
            <a:srgbClr val="F2F2F2"/>
          </a:solidFill>
          <a:ln>
            <a:noFill/>
          </a:ln>
        </p:spPr>
        <p:txBody>
          <a:bodyPr spcFirstLastPara="1" wrap="square" lIns="180000" tIns="180000" rIns="180000" bIns="180000" anchor="ctr" anchorCtr="0">
            <a:noAutofit/>
          </a:bodyPr>
          <a:lstStyle>
            <a:lvl1pPr lvl="0" algn="l">
              <a:lnSpc>
                <a:spcPct val="90000"/>
              </a:lnSpc>
              <a:spcBef>
                <a:spcPts val="0"/>
              </a:spcBef>
              <a:spcAft>
                <a:spcPts val="0"/>
              </a:spcAft>
              <a:buClr>
                <a:srgbClr val="3F3F3F"/>
              </a:buClr>
              <a:buSzPts val="6000"/>
              <a:buFont typeface="Corbel"/>
              <a:buNone/>
              <a:defRPr sz="6000" b="1">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38"/>
          <p:cNvSpPr txBox="1">
            <a:spLocks noGrp="1"/>
          </p:cNvSpPr>
          <p:nvPr>
            <p:ph type="body" idx="1"/>
          </p:nvPr>
        </p:nvSpPr>
        <p:spPr>
          <a:xfrm>
            <a:off x="5118334" y="2994141"/>
            <a:ext cx="6641626" cy="590155"/>
          </a:xfrm>
          <a:prstGeom prst="rect">
            <a:avLst/>
          </a:prstGeom>
          <a:solidFill>
            <a:schemeClr val="dk1">
              <a:alpha val="80000"/>
            </a:schemeClr>
          </a:solidFill>
          <a:ln>
            <a:noFill/>
          </a:ln>
        </p:spPr>
        <p:txBody>
          <a:bodyPr spcFirstLastPara="1" wrap="square" lIns="180000" tIns="180000" rIns="180000" bIns="180000" anchor="t" anchorCtr="0">
            <a:noAutofit/>
          </a:bodyPr>
          <a:lstStyle>
            <a:lvl1pPr marL="457200" lvl="0" indent="-228600" algn="l">
              <a:lnSpc>
                <a:spcPct val="90000"/>
              </a:lnSpc>
              <a:spcBef>
                <a:spcPts val="1000"/>
              </a:spcBef>
              <a:spcAft>
                <a:spcPts val="0"/>
              </a:spcAft>
              <a:buClr>
                <a:schemeClr val="lt1"/>
              </a:buClr>
              <a:buSzPts val="1800"/>
              <a:buNone/>
              <a:defRPr>
                <a:solidFill>
                  <a:schemeClr val="lt1"/>
                </a:solidFill>
              </a:defRPr>
            </a:lvl1pPr>
            <a:lvl2pPr marL="914400" lvl="1" indent="-228600" algn="l">
              <a:lnSpc>
                <a:spcPct val="90000"/>
              </a:lnSpc>
              <a:spcBef>
                <a:spcPts val="500"/>
              </a:spcBef>
              <a:spcAft>
                <a:spcPts val="0"/>
              </a:spcAft>
              <a:buClr>
                <a:srgbClr val="3F3F3F"/>
              </a:buClr>
              <a:buSzPts val="1600"/>
              <a:buNone/>
              <a:defRPr/>
            </a:lvl2pPr>
            <a:lvl3pPr marL="1371600" lvl="2" indent="-228600" algn="l">
              <a:lnSpc>
                <a:spcPct val="90000"/>
              </a:lnSpc>
              <a:spcBef>
                <a:spcPts val="500"/>
              </a:spcBef>
              <a:spcAft>
                <a:spcPts val="0"/>
              </a:spcAft>
              <a:buClr>
                <a:srgbClr val="3F3F3F"/>
              </a:buClr>
              <a:buSzPts val="1400"/>
              <a:buNone/>
              <a:defRPr/>
            </a:lvl3pPr>
            <a:lvl4pPr marL="1828800" lvl="3" indent="-228600" algn="l">
              <a:lnSpc>
                <a:spcPct val="90000"/>
              </a:lnSpc>
              <a:spcBef>
                <a:spcPts val="500"/>
              </a:spcBef>
              <a:spcAft>
                <a:spcPts val="0"/>
              </a:spcAft>
              <a:buClr>
                <a:srgbClr val="3F3F3F"/>
              </a:buClr>
              <a:buSzPts val="1400"/>
              <a:buNone/>
              <a:defRPr/>
            </a:lvl4pPr>
            <a:lvl5pPr marL="2286000" lvl="4" indent="-228600" algn="l">
              <a:lnSpc>
                <a:spcPct val="90000"/>
              </a:lnSpc>
              <a:spcBef>
                <a:spcPts val="500"/>
              </a:spcBef>
              <a:spcAft>
                <a:spcPts val="0"/>
              </a:spcAft>
              <a:buClr>
                <a:srgbClr val="3F3F3F"/>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38"/>
          <p:cNvSpPr txBox="1">
            <a:spLocks noGrp="1"/>
          </p:cNvSpPr>
          <p:nvPr>
            <p:ph type="body" idx="3"/>
          </p:nvPr>
        </p:nvSpPr>
        <p:spPr>
          <a:xfrm>
            <a:off x="6288000" y="3763648"/>
            <a:ext cx="5472000" cy="2428351"/>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rgbClr val="3F3F3F"/>
              </a:buClr>
              <a:buSzPts val="1800"/>
              <a:buChar char="•"/>
              <a:defRPr>
                <a:solidFill>
                  <a:srgbClr val="3F3F3F"/>
                </a:solidFill>
              </a:defRPr>
            </a:lvl1pPr>
            <a:lvl2pPr marL="914400" lvl="1" indent="-330200" algn="l">
              <a:lnSpc>
                <a:spcPct val="90000"/>
              </a:lnSpc>
              <a:spcBef>
                <a:spcPts val="500"/>
              </a:spcBef>
              <a:spcAft>
                <a:spcPts val="0"/>
              </a:spcAft>
              <a:buClr>
                <a:srgbClr val="3F3F3F"/>
              </a:buClr>
              <a:buSzPts val="1600"/>
              <a:buChar char="•"/>
              <a:defRPr>
                <a:solidFill>
                  <a:srgbClr val="3F3F3F"/>
                </a:solidFill>
              </a:defRPr>
            </a:lvl2pPr>
            <a:lvl3pPr marL="1371600" lvl="2" indent="-317500" algn="l">
              <a:lnSpc>
                <a:spcPct val="90000"/>
              </a:lnSpc>
              <a:spcBef>
                <a:spcPts val="500"/>
              </a:spcBef>
              <a:spcAft>
                <a:spcPts val="0"/>
              </a:spcAft>
              <a:buClr>
                <a:srgbClr val="3F3F3F"/>
              </a:buClr>
              <a:buSzPts val="1400"/>
              <a:buChar char="•"/>
              <a:defRPr>
                <a:solidFill>
                  <a:srgbClr val="3F3F3F"/>
                </a:solidFill>
              </a:defRPr>
            </a:lvl3pPr>
            <a:lvl4pPr marL="1828800" lvl="3" indent="-317500" algn="l">
              <a:lnSpc>
                <a:spcPct val="90000"/>
              </a:lnSpc>
              <a:spcBef>
                <a:spcPts val="500"/>
              </a:spcBef>
              <a:spcAft>
                <a:spcPts val="0"/>
              </a:spcAft>
              <a:buClr>
                <a:srgbClr val="3F3F3F"/>
              </a:buClr>
              <a:buSzPts val="1400"/>
              <a:buChar char="•"/>
              <a:defRPr>
                <a:solidFill>
                  <a:srgbClr val="3F3F3F"/>
                </a:solidFill>
              </a:defRPr>
            </a:lvl4pPr>
            <a:lvl5pPr marL="2286000" lvl="4" indent="-317500" algn="l">
              <a:lnSpc>
                <a:spcPct val="90000"/>
              </a:lnSpc>
              <a:spcBef>
                <a:spcPts val="500"/>
              </a:spcBef>
              <a:spcAft>
                <a:spcPts val="0"/>
              </a:spcAft>
              <a:buClr>
                <a:srgbClr val="3F3F3F"/>
              </a:buClr>
              <a:buSzPts val="1400"/>
              <a:buChar char="•"/>
              <a:defRPr>
                <a:solidFill>
                  <a:srgbClr val="3F3F3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38"/>
          <p:cNvSpPr txBox="1">
            <a:spLocks noGrp="1"/>
          </p:cNvSpPr>
          <p:nvPr>
            <p:ph type="ftr" idx="11"/>
          </p:nvPr>
        </p:nvSpPr>
        <p:spPr>
          <a:xfrm>
            <a:off x="432000" y="6439820"/>
            <a:ext cx="5664000" cy="295062"/>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38"/>
          <p:cNvSpPr txBox="1">
            <a:spLocks noGrp="1"/>
          </p:cNvSpPr>
          <p:nvPr>
            <p:ph type="sldNum" idx="12"/>
          </p:nvPr>
        </p:nvSpPr>
        <p:spPr>
          <a:xfrm>
            <a:off x="11760000" y="6371351"/>
            <a:ext cx="432000" cy="4320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9pPr>
          </a:lstStyle>
          <a:p>
            <a:pPr marL="0" lvl="0" indent="0" algn="l" rtl="0">
              <a:spcBef>
                <a:spcPts val="0"/>
              </a:spcBef>
              <a:spcAft>
                <a:spcPts val="0"/>
              </a:spcAft>
              <a:buNone/>
            </a:pPr>
            <a:fld id="{00000000-1234-1234-1234-123412341234}" type="slidenum">
              <a:rPr lang="en-US"/>
              <a:t>‹#›</a:t>
            </a:fld>
            <a:endParaRPr/>
          </a:p>
        </p:txBody>
      </p:sp>
      <p:sp>
        <p:nvSpPr>
          <p:cNvPr id="162" name="Google Shape;162;p38"/>
          <p:cNvSpPr/>
          <p:nvPr/>
        </p:nvSpPr>
        <p:spPr>
          <a:xfrm>
            <a:off x="9775824" y="1762069"/>
            <a:ext cx="1984175" cy="11482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pic>
        <p:nvPicPr>
          <p:cNvPr id="2" name="Picture 1" descr="A black background with a black square&#10;&#10;Description automatically generated with medium confidence">
            <a:extLst>
              <a:ext uri="{FF2B5EF4-FFF2-40B4-BE49-F238E27FC236}">
                <a16:creationId xmlns:a16="http://schemas.microsoft.com/office/drawing/2014/main" id="{E459F6A1-1A4C-98C0-C43A-D7D57754B5AE}"/>
              </a:ext>
            </a:extLst>
          </p:cNvPr>
          <p:cNvPicPr>
            <a:picLocks noChangeAspect="1"/>
          </p:cNvPicPr>
          <p:nvPr userDrawn="1"/>
        </p:nvPicPr>
        <p:blipFill>
          <a:blip r:embed="rId2"/>
          <a:stretch>
            <a:fillRect/>
          </a:stretch>
        </p:blipFill>
        <p:spPr>
          <a:xfrm>
            <a:off x="10027919" y="6250805"/>
            <a:ext cx="1564258" cy="43200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63"/>
        <p:cNvGrpSpPr/>
        <p:nvPr/>
      </p:nvGrpSpPr>
      <p:grpSpPr>
        <a:xfrm>
          <a:off x="0" y="0"/>
          <a:ext cx="0" cy="0"/>
          <a:chOff x="0" y="0"/>
          <a:chExt cx="0" cy="0"/>
        </a:xfrm>
      </p:grpSpPr>
      <p:sp>
        <p:nvSpPr>
          <p:cNvPr id="164" name="Google Shape;164;p39"/>
          <p:cNvSpPr txBox="1">
            <a:spLocks noGrp="1"/>
          </p:cNvSpPr>
          <p:nvPr>
            <p:ph type="title"/>
          </p:nvPr>
        </p:nvSpPr>
        <p:spPr>
          <a:xfrm>
            <a:off x="432000" y="432000"/>
            <a:ext cx="11340000" cy="4320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3F3F3F"/>
              </a:buClr>
              <a:buSzPts val="3200"/>
              <a:buFont typeface="Corbel"/>
              <a:buNone/>
              <a:defRPr>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39"/>
          <p:cNvSpPr txBox="1">
            <a:spLocks noGrp="1"/>
          </p:cNvSpPr>
          <p:nvPr>
            <p:ph type="body" idx="1"/>
          </p:nvPr>
        </p:nvSpPr>
        <p:spPr>
          <a:xfrm>
            <a:off x="431800" y="1008000"/>
            <a:ext cx="11339513" cy="3600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rgbClr val="3F3F3F"/>
              </a:buClr>
              <a:buSzPts val="1800"/>
              <a:buNone/>
              <a:defRPr/>
            </a:lvl1pPr>
            <a:lvl2pPr marL="914400" lvl="1" indent="-228600" algn="l">
              <a:lnSpc>
                <a:spcPct val="90000"/>
              </a:lnSpc>
              <a:spcBef>
                <a:spcPts val="500"/>
              </a:spcBef>
              <a:spcAft>
                <a:spcPts val="0"/>
              </a:spcAft>
              <a:buClr>
                <a:srgbClr val="3F3F3F"/>
              </a:buClr>
              <a:buSzPts val="1600"/>
              <a:buNone/>
              <a:defRPr/>
            </a:lvl2pPr>
            <a:lvl3pPr marL="1371600" lvl="2" indent="-228600" algn="l">
              <a:lnSpc>
                <a:spcPct val="90000"/>
              </a:lnSpc>
              <a:spcBef>
                <a:spcPts val="500"/>
              </a:spcBef>
              <a:spcAft>
                <a:spcPts val="0"/>
              </a:spcAft>
              <a:buClr>
                <a:srgbClr val="3F3F3F"/>
              </a:buClr>
              <a:buSzPts val="1400"/>
              <a:buNone/>
              <a:defRPr/>
            </a:lvl3pPr>
            <a:lvl4pPr marL="1828800" lvl="3" indent="-228600" algn="l">
              <a:lnSpc>
                <a:spcPct val="90000"/>
              </a:lnSpc>
              <a:spcBef>
                <a:spcPts val="500"/>
              </a:spcBef>
              <a:spcAft>
                <a:spcPts val="0"/>
              </a:spcAft>
              <a:buClr>
                <a:srgbClr val="3F3F3F"/>
              </a:buClr>
              <a:buSzPts val="1400"/>
              <a:buNone/>
              <a:defRPr/>
            </a:lvl4pPr>
            <a:lvl5pPr marL="2286000" lvl="4" indent="-228600" algn="l">
              <a:lnSpc>
                <a:spcPct val="90000"/>
              </a:lnSpc>
              <a:spcBef>
                <a:spcPts val="500"/>
              </a:spcBef>
              <a:spcAft>
                <a:spcPts val="0"/>
              </a:spcAft>
              <a:buClr>
                <a:srgbClr val="3F3F3F"/>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6" name="Google Shape;166;p39"/>
          <p:cNvSpPr txBox="1">
            <a:spLocks noGrp="1"/>
          </p:cNvSpPr>
          <p:nvPr>
            <p:ph type="body" idx="2"/>
          </p:nvPr>
        </p:nvSpPr>
        <p:spPr>
          <a:xfrm>
            <a:off x="432000" y="1512000"/>
            <a:ext cx="3600000" cy="467925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rgbClr val="3F3F3F"/>
              </a:buClr>
              <a:buSzPts val="1800"/>
              <a:buChar char="•"/>
              <a:defRPr>
                <a:solidFill>
                  <a:srgbClr val="3F3F3F"/>
                </a:solidFill>
              </a:defRPr>
            </a:lvl1pPr>
            <a:lvl2pPr marL="914400" lvl="1" indent="-330200" algn="l">
              <a:lnSpc>
                <a:spcPct val="90000"/>
              </a:lnSpc>
              <a:spcBef>
                <a:spcPts val="500"/>
              </a:spcBef>
              <a:spcAft>
                <a:spcPts val="0"/>
              </a:spcAft>
              <a:buClr>
                <a:srgbClr val="3F3F3F"/>
              </a:buClr>
              <a:buSzPts val="1600"/>
              <a:buChar char="•"/>
              <a:defRPr>
                <a:solidFill>
                  <a:srgbClr val="3F3F3F"/>
                </a:solidFill>
              </a:defRPr>
            </a:lvl2pPr>
            <a:lvl3pPr marL="1371600" lvl="2" indent="-317500" algn="l">
              <a:lnSpc>
                <a:spcPct val="90000"/>
              </a:lnSpc>
              <a:spcBef>
                <a:spcPts val="500"/>
              </a:spcBef>
              <a:spcAft>
                <a:spcPts val="0"/>
              </a:spcAft>
              <a:buClr>
                <a:srgbClr val="3F3F3F"/>
              </a:buClr>
              <a:buSzPts val="1400"/>
              <a:buChar char="•"/>
              <a:defRPr>
                <a:solidFill>
                  <a:srgbClr val="3F3F3F"/>
                </a:solidFill>
              </a:defRPr>
            </a:lvl3pPr>
            <a:lvl4pPr marL="1828800" lvl="3" indent="-317500" algn="l">
              <a:lnSpc>
                <a:spcPct val="90000"/>
              </a:lnSpc>
              <a:spcBef>
                <a:spcPts val="500"/>
              </a:spcBef>
              <a:spcAft>
                <a:spcPts val="0"/>
              </a:spcAft>
              <a:buClr>
                <a:srgbClr val="3F3F3F"/>
              </a:buClr>
              <a:buSzPts val="1400"/>
              <a:buChar char="•"/>
              <a:defRPr>
                <a:solidFill>
                  <a:srgbClr val="3F3F3F"/>
                </a:solidFill>
              </a:defRPr>
            </a:lvl4pPr>
            <a:lvl5pPr marL="2286000" lvl="4" indent="-317500" algn="l">
              <a:lnSpc>
                <a:spcPct val="90000"/>
              </a:lnSpc>
              <a:spcBef>
                <a:spcPts val="500"/>
              </a:spcBef>
              <a:spcAft>
                <a:spcPts val="0"/>
              </a:spcAft>
              <a:buClr>
                <a:srgbClr val="3F3F3F"/>
              </a:buClr>
              <a:buSzPts val="1400"/>
              <a:buChar char="•"/>
              <a:defRPr>
                <a:solidFill>
                  <a:srgbClr val="3F3F3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7" name="Google Shape;167;p39"/>
          <p:cNvSpPr txBox="1">
            <a:spLocks noGrp="1"/>
          </p:cNvSpPr>
          <p:nvPr>
            <p:ph type="body" idx="3"/>
          </p:nvPr>
        </p:nvSpPr>
        <p:spPr>
          <a:xfrm>
            <a:off x="4301550" y="1511476"/>
            <a:ext cx="3600450" cy="4679249"/>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 name="Google Shape;168;p39"/>
          <p:cNvSpPr txBox="1">
            <a:spLocks noGrp="1"/>
          </p:cNvSpPr>
          <p:nvPr>
            <p:ph type="body" idx="4"/>
          </p:nvPr>
        </p:nvSpPr>
        <p:spPr>
          <a:xfrm>
            <a:off x="8171550" y="1511475"/>
            <a:ext cx="3600450" cy="467925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9" name="Google Shape;169;p39"/>
          <p:cNvSpPr txBox="1">
            <a:spLocks noGrp="1"/>
          </p:cNvSpPr>
          <p:nvPr>
            <p:ph type="ftr" idx="11"/>
          </p:nvPr>
        </p:nvSpPr>
        <p:spPr>
          <a:xfrm>
            <a:off x="432000" y="6439820"/>
            <a:ext cx="5664000" cy="295062"/>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 name="Google Shape;170;p39"/>
          <p:cNvSpPr txBox="1">
            <a:spLocks noGrp="1"/>
          </p:cNvSpPr>
          <p:nvPr>
            <p:ph type="sldNum" idx="12"/>
          </p:nvPr>
        </p:nvSpPr>
        <p:spPr>
          <a:xfrm>
            <a:off x="11760000" y="6371351"/>
            <a:ext cx="432000" cy="4320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9pPr>
          </a:lstStyle>
          <a:p>
            <a:pPr marL="0" lvl="0" indent="0" algn="l" rtl="0">
              <a:spcBef>
                <a:spcPts val="0"/>
              </a:spcBef>
              <a:spcAft>
                <a:spcPts val="0"/>
              </a:spcAft>
              <a:buNone/>
            </a:pPr>
            <a:fld id="{00000000-1234-1234-1234-123412341234}" type="slidenum">
              <a:rPr lang="en-US"/>
              <a:t>‹#›</a:t>
            </a:fld>
            <a:endParaRPr/>
          </a:p>
        </p:txBody>
      </p:sp>
      <p:pic>
        <p:nvPicPr>
          <p:cNvPr id="2" name="Picture 1" descr="A black background with a black square&#10;&#10;Description automatically generated with medium confidence">
            <a:extLst>
              <a:ext uri="{FF2B5EF4-FFF2-40B4-BE49-F238E27FC236}">
                <a16:creationId xmlns:a16="http://schemas.microsoft.com/office/drawing/2014/main" id="{C3F1A0E9-1F06-0159-8B66-C7141A22EFBB}"/>
              </a:ext>
            </a:extLst>
          </p:cNvPr>
          <p:cNvPicPr>
            <a:picLocks noChangeAspect="1"/>
          </p:cNvPicPr>
          <p:nvPr userDrawn="1"/>
        </p:nvPicPr>
        <p:blipFill>
          <a:blip r:embed="rId2"/>
          <a:stretch>
            <a:fillRect/>
          </a:stretch>
        </p:blipFill>
        <p:spPr>
          <a:xfrm>
            <a:off x="10027919" y="6250805"/>
            <a:ext cx="1564258" cy="43200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5 Column">
  <p:cSld name="5 Column">
    <p:spTree>
      <p:nvGrpSpPr>
        <p:cNvPr id="1" name="Shape 171"/>
        <p:cNvGrpSpPr/>
        <p:nvPr/>
      </p:nvGrpSpPr>
      <p:grpSpPr>
        <a:xfrm>
          <a:off x="0" y="0"/>
          <a:ext cx="0" cy="0"/>
          <a:chOff x="0" y="0"/>
          <a:chExt cx="0" cy="0"/>
        </a:xfrm>
      </p:grpSpPr>
      <p:sp>
        <p:nvSpPr>
          <p:cNvPr id="172" name="Google Shape;172;p40"/>
          <p:cNvSpPr txBox="1">
            <a:spLocks noGrp="1"/>
          </p:cNvSpPr>
          <p:nvPr>
            <p:ph type="title"/>
          </p:nvPr>
        </p:nvSpPr>
        <p:spPr>
          <a:xfrm>
            <a:off x="432000" y="432000"/>
            <a:ext cx="11340000" cy="4320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3F3F3F"/>
              </a:buClr>
              <a:buSzPts val="3200"/>
              <a:buFont typeface="Corbel"/>
              <a:buNone/>
              <a:defRPr>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40"/>
          <p:cNvSpPr txBox="1">
            <a:spLocks noGrp="1"/>
          </p:cNvSpPr>
          <p:nvPr>
            <p:ph type="body" idx="1"/>
          </p:nvPr>
        </p:nvSpPr>
        <p:spPr>
          <a:xfrm>
            <a:off x="431800" y="1008000"/>
            <a:ext cx="11339513" cy="3600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rgbClr val="3F3F3F"/>
              </a:buClr>
              <a:buSzPts val="1800"/>
              <a:buNone/>
              <a:defRPr/>
            </a:lvl1pPr>
            <a:lvl2pPr marL="914400" lvl="1" indent="-228600" algn="l">
              <a:lnSpc>
                <a:spcPct val="90000"/>
              </a:lnSpc>
              <a:spcBef>
                <a:spcPts val="500"/>
              </a:spcBef>
              <a:spcAft>
                <a:spcPts val="0"/>
              </a:spcAft>
              <a:buClr>
                <a:srgbClr val="3F3F3F"/>
              </a:buClr>
              <a:buSzPts val="1600"/>
              <a:buNone/>
              <a:defRPr/>
            </a:lvl2pPr>
            <a:lvl3pPr marL="1371600" lvl="2" indent="-228600" algn="l">
              <a:lnSpc>
                <a:spcPct val="90000"/>
              </a:lnSpc>
              <a:spcBef>
                <a:spcPts val="500"/>
              </a:spcBef>
              <a:spcAft>
                <a:spcPts val="0"/>
              </a:spcAft>
              <a:buClr>
                <a:srgbClr val="3F3F3F"/>
              </a:buClr>
              <a:buSzPts val="1400"/>
              <a:buNone/>
              <a:defRPr/>
            </a:lvl3pPr>
            <a:lvl4pPr marL="1828800" lvl="3" indent="-228600" algn="l">
              <a:lnSpc>
                <a:spcPct val="90000"/>
              </a:lnSpc>
              <a:spcBef>
                <a:spcPts val="500"/>
              </a:spcBef>
              <a:spcAft>
                <a:spcPts val="0"/>
              </a:spcAft>
              <a:buClr>
                <a:srgbClr val="3F3F3F"/>
              </a:buClr>
              <a:buSzPts val="1400"/>
              <a:buNone/>
              <a:defRPr/>
            </a:lvl4pPr>
            <a:lvl5pPr marL="2286000" lvl="4" indent="-228600" algn="l">
              <a:lnSpc>
                <a:spcPct val="90000"/>
              </a:lnSpc>
              <a:spcBef>
                <a:spcPts val="500"/>
              </a:spcBef>
              <a:spcAft>
                <a:spcPts val="0"/>
              </a:spcAft>
              <a:buClr>
                <a:srgbClr val="3F3F3F"/>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4" name="Google Shape;174;p40"/>
          <p:cNvSpPr txBox="1">
            <a:spLocks noGrp="1"/>
          </p:cNvSpPr>
          <p:nvPr>
            <p:ph type="body" idx="2"/>
          </p:nvPr>
        </p:nvSpPr>
        <p:spPr>
          <a:xfrm>
            <a:off x="432000" y="1512000"/>
            <a:ext cx="2160000" cy="467925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rgbClr val="3F3F3F"/>
              </a:buClr>
              <a:buSzPts val="1800"/>
              <a:buChar char="•"/>
              <a:defRPr>
                <a:solidFill>
                  <a:srgbClr val="3F3F3F"/>
                </a:solidFill>
              </a:defRPr>
            </a:lvl1pPr>
            <a:lvl2pPr marL="914400" lvl="1" indent="-330200" algn="l">
              <a:lnSpc>
                <a:spcPct val="90000"/>
              </a:lnSpc>
              <a:spcBef>
                <a:spcPts val="500"/>
              </a:spcBef>
              <a:spcAft>
                <a:spcPts val="0"/>
              </a:spcAft>
              <a:buClr>
                <a:srgbClr val="3F3F3F"/>
              </a:buClr>
              <a:buSzPts val="1600"/>
              <a:buChar char="•"/>
              <a:defRPr>
                <a:solidFill>
                  <a:srgbClr val="3F3F3F"/>
                </a:solidFill>
              </a:defRPr>
            </a:lvl2pPr>
            <a:lvl3pPr marL="1371600" lvl="2" indent="-317500" algn="l">
              <a:lnSpc>
                <a:spcPct val="90000"/>
              </a:lnSpc>
              <a:spcBef>
                <a:spcPts val="500"/>
              </a:spcBef>
              <a:spcAft>
                <a:spcPts val="0"/>
              </a:spcAft>
              <a:buClr>
                <a:srgbClr val="3F3F3F"/>
              </a:buClr>
              <a:buSzPts val="1400"/>
              <a:buChar char="•"/>
              <a:defRPr>
                <a:solidFill>
                  <a:srgbClr val="3F3F3F"/>
                </a:solidFill>
              </a:defRPr>
            </a:lvl3pPr>
            <a:lvl4pPr marL="1828800" lvl="3" indent="-317500" algn="l">
              <a:lnSpc>
                <a:spcPct val="90000"/>
              </a:lnSpc>
              <a:spcBef>
                <a:spcPts val="500"/>
              </a:spcBef>
              <a:spcAft>
                <a:spcPts val="0"/>
              </a:spcAft>
              <a:buClr>
                <a:srgbClr val="3F3F3F"/>
              </a:buClr>
              <a:buSzPts val="1400"/>
              <a:buChar char="•"/>
              <a:defRPr>
                <a:solidFill>
                  <a:srgbClr val="3F3F3F"/>
                </a:solidFill>
              </a:defRPr>
            </a:lvl4pPr>
            <a:lvl5pPr marL="2286000" lvl="4" indent="-317500" algn="l">
              <a:lnSpc>
                <a:spcPct val="90000"/>
              </a:lnSpc>
              <a:spcBef>
                <a:spcPts val="500"/>
              </a:spcBef>
              <a:spcAft>
                <a:spcPts val="0"/>
              </a:spcAft>
              <a:buClr>
                <a:srgbClr val="3F3F3F"/>
              </a:buClr>
              <a:buSzPts val="1400"/>
              <a:buChar char="•"/>
              <a:defRPr>
                <a:solidFill>
                  <a:srgbClr val="3F3F3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5" name="Google Shape;175;p40"/>
          <p:cNvSpPr txBox="1">
            <a:spLocks noGrp="1"/>
          </p:cNvSpPr>
          <p:nvPr>
            <p:ph type="body" idx="3"/>
          </p:nvPr>
        </p:nvSpPr>
        <p:spPr>
          <a:xfrm>
            <a:off x="2726412" y="1512000"/>
            <a:ext cx="2160588" cy="467925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 name="Google Shape;176;p40"/>
          <p:cNvSpPr txBox="1">
            <a:spLocks noGrp="1"/>
          </p:cNvSpPr>
          <p:nvPr>
            <p:ph type="body" idx="4"/>
          </p:nvPr>
        </p:nvSpPr>
        <p:spPr>
          <a:xfrm>
            <a:off x="5021412" y="1512000"/>
            <a:ext cx="2160588" cy="467925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7" name="Google Shape;177;p40"/>
          <p:cNvSpPr txBox="1">
            <a:spLocks noGrp="1"/>
          </p:cNvSpPr>
          <p:nvPr>
            <p:ph type="body" idx="5"/>
          </p:nvPr>
        </p:nvSpPr>
        <p:spPr>
          <a:xfrm>
            <a:off x="7316412" y="1507535"/>
            <a:ext cx="2160588" cy="467925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40"/>
          <p:cNvSpPr txBox="1">
            <a:spLocks noGrp="1"/>
          </p:cNvSpPr>
          <p:nvPr>
            <p:ph type="body" idx="6"/>
          </p:nvPr>
        </p:nvSpPr>
        <p:spPr>
          <a:xfrm>
            <a:off x="9611412" y="1507535"/>
            <a:ext cx="2160588" cy="4683715"/>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 name="Google Shape;179;p40"/>
          <p:cNvSpPr txBox="1">
            <a:spLocks noGrp="1"/>
          </p:cNvSpPr>
          <p:nvPr>
            <p:ph type="ftr" idx="11"/>
          </p:nvPr>
        </p:nvSpPr>
        <p:spPr>
          <a:xfrm>
            <a:off x="432000" y="6439820"/>
            <a:ext cx="5664000" cy="295062"/>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p40"/>
          <p:cNvSpPr txBox="1">
            <a:spLocks noGrp="1"/>
          </p:cNvSpPr>
          <p:nvPr>
            <p:ph type="sldNum" idx="12"/>
          </p:nvPr>
        </p:nvSpPr>
        <p:spPr>
          <a:xfrm>
            <a:off x="11760000" y="6371351"/>
            <a:ext cx="432000" cy="4320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9pPr>
          </a:lstStyle>
          <a:p>
            <a:pPr marL="0" lvl="0" indent="0" algn="l" rtl="0">
              <a:spcBef>
                <a:spcPts val="0"/>
              </a:spcBef>
              <a:spcAft>
                <a:spcPts val="0"/>
              </a:spcAft>
              <a:buNone/>
            </a:pPr>
            <a:fld id="{00000000-1234-1234-1234-123412341234}" type="slidenum">
              <a:rPr lang="en-US"/>
              <a:t>‹#›</a:t>
            </a:fld>
            <a:endParaRPr/>
          </a:p>
        </p:txBody>
      </p:sp>
      <p:pic>
        <p:nvPicPr>
          <p:cNvPr id="2" name="Picture 1" descr="A black background with a black square&#10;&#10;Description automatically generated with medium confidence">
            <a:extLst>
              <a:ext uri="{FF2B5EF4-FFF2-40B4-BE49-F238E27FC236}">
                <a16:creationId xmlns:a16="http://schemas.microsoft.com/office/drawing/2014/main" id="{DB40DA63-A4E9-E030-17AC-815FE53B0C11}"/>
              </a:ext>
            </a:extLst>
          </p:cNvPr>
          <p:cNvPicPr>
            <a:picLocks noChangeAspect="1"/>
          </p:cNvPicPr>
          <p:nvPr userDrawn="1"/>
        </p:nvPicPr>
        <p:blipFill>
          <a:blip r:embed="rId2"/>
          <a:stretch>
            <a:fillRect/>
          </a:stretch>
        </p:blipFill>
        <p:spPr>
          <a:xfrm>
            <a:off x="10027919" y="6250805"/>
            <a:ext cx="1564258" cy="432000"/>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rgbClr val="F2F2F2"/>
        </a:solidFill>
        <a:effectLst/>
      </p:bgPr>
    </p:bg>
    <p:spTree>
      <p:nvGrpSpPr>
        <p:cNvPr id="1" name="Shape 181"/>
        <p:cNvGrpSpPr/>
        <p:nvPr/>
      </p:nvGrpSpPr>
      <p:grpSpPr>
        <a:xfrm>
          <a:off x="0" y="0"/>
          <a:ext cx="0" cy="0"/>
          <a:chOff x="0" y="0"/>
          <a:chExt cx="0" cy="0"/>
        </a:xfrm>
      </p:grpSpPr>
      <p:sp>
        <p:nvSpPr>
          <p:cNvPr id="182" name="Google Shape;182;p41"/>
          <p:cNvSpPr txBox="1">
            <a:spLocks noGrp="1"/>
          </p:cNvSpPr>
          <p:nvPr>
            <p:ph type="ctrTitle"/>
          </p:nvPr>
        </p:nvSpPr>
        <p:spPr>
          <a:xfrm>
            <a:off x="3200400" y="2811053"/>
            <a:ext cx="8991600" cy="1261295"/>
          </a:xfrm>
          <a:prstGeom prst="rect">
            <a:avLst/>
          </a:prstGeom>
          <a:solidFill>
            <a:schemeClr val="lt1"/>
          </a:solidFill>
          <a:ln>
            <a:noFill/>
          </a:ln>
        </p:spPr>
        <p:txBody>
          <a:bodyPr spcFirstLastPara="1" wrap="square" lIns="180000" tIns="180000" rIns="252000" bIns="180000" anchor="t" anchorCtr="0">
            <a:noAutofit/>
          </a:bodyPr>
          <a:lstStyle>
            <a:lvl1pPr lvl="0" algn="r">
              <a:lnSpc>
                <a:spcPct val="90000"/>
              </a:lnSpc>
              <a:spcBef>
                <a:spcPts val="0"/>
              </a:spcBef>
              <a:spcAft>
                <a:spcPts val="0"/>
              </a:spcAft>
              <a:buClr>
                <a:srgbClr val="3F3F3F"/>
              </a:buClr>
              <a:buSzPts val="6000"/>
              <a:buFont typeface="Corbel"/>
              <a:buNone/>
              <a:defRPr sz="6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 name="Google Shape;183;p41"/>
          <p:cNvSpPr txBox="1">
            <a:spLocks noGrp="1"/>
          </p:cNvSpPr>
          <p:nvPr>
            <p:ph type="subTitle" idx="1"/>
          </p:nvPr>
        </p:nvSpPr>
        <p:spPr>
          <a:xfrm>
            <a:off x="3200400" y="4061039"/>
            <a:ext cx="6580188" cy="580921"/>
          </a:xfrm>
          <a:prstGeom prst="rect">
            <a:avLst/>
          </a:prstGeom>
          <a:solidFill>
            <a:schemeClr val="dk1">
              <a:alpha val="80000"/>
            </a:schemeClr>
          </a:solidFill>
          <a:ln>
            <a:noFill/>
          </a:ln>
        </p:spPr>
        <p:txBody>
          <a:bodyPr spcFirstLastPara="1" wrap="square" lIns="180000" tIns="180000" rIns="180000" bIns="180000" anchor="t" anchorCtr="0">
            <a:noAutofit/>
          </a:bodyPr>
          <a:lstStyle>
            <a:lvl1pPr lvl="0" algn="r">
              <a:lnSpc>
                <a:spcPct val="90000"/>
              </a:lnSpc>
              <a:spcBef>
                <a:spcPts val="1000"/>
              </a:spcBef>
              <a:spcAft>
                <a:spcPts val="0"/>
              </a:spcAft>
              <a:buClr>
                <a:schemeClr val="lt1"/>
              </a:buClr>
              <a:buSzPts val="1800"/>
              <a:buNone/>
              <a:defRPr>
                <a:solidFill>
                  <a:schemeClr val="lt1"/>
                </a:solidFill>
              </a:defRPr>
            </a:lvl1pPr>
            <a:lvl2pPr lvl="1" algn="l">
              <a:lnSpc>
                <a:spcPct val="90000"/>
              </a:lnSpc>
              <a:spcBef>
                <a:spcPts val="500"/>
              </a:spcBef>
              <a:spcAft>
                <a:spcPts val="0"/>
              </a:spcAft>
              <a:buClr>
                <a:srgbClr val="3F3F3F"/>
              </a:buClr>
              <a:buSzPts val="1800"/>
              <a:buChar char="•"/>
              <a:defRPr/>
            </a:lvl2pPr>
            <a:lvl3pPr lvl="2" algn="l">
              <a:lnSpc>
                <a:spcPct val="90000"/>
              </a:lnSpc>
              <a:spcBef>
                <a:spcPts val="500"/>
              </a:spcBef>
              <a:spcAft>
                <a:spcPts val="0"/>
              </a:spcAft>
              <a:buClr>
                <a:srgbClr val="3F3F3F"/>
              </a:buClr>
              <a:buSzPts val="1800"/>
              <a:buChar char="•"/>
              <a:defRPr/>
            </a:lvl3pPr>
            <a:lvl4pPr lvl="3" algn="l">
              <a:lnSpc>
                <a:spcPct val="90000"/>
              </a:lnSpc>
              <a:spcBef>
                <a:spcPts val="500"/>
              </a:spcBef>
              <a:spcAft>
                <a:spcPts val="0"/>
              </a:spcAft>
              <a:buClr>
                <a:srgbClr val="3F3F3F"/>
              </a:buClr>
              <a:buSzPts val="1800"/>
              <a:buChar char="•"/>
              <a:defRPr/>
            </a:lvl4pPr>
            <a:lvl5pPr lvl="4" algn="l">
              <a:lnSpc>
                <a:spcPct val="90000"/>
              </a:lnSpc>
              <a:spcBef>
                <a:spcPts val="500"/>
              </a:spcBef>
              <a:spcAft>
                <a:spcPts val="0"/>
              </a:spcAft>
              <a:buClr>
                <a:srgbClr val="3F3F3F"/>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184" name="Google Shape;184;p41"/>
          <p:cNvSpPr/>
          <p:nvPr/>
        </p:nvSpPr>
        <p:spPr>
          <a:xfrm>
            <a:off x="9780103" y="6803351"/>
            <a:ext cx="1979897" cy="54650"/>
          </a:xfrm>
          <a:prstGeom prst="rect">
            <a:avLst/>
          </a:prstGeom>
          <a:solidFill>
            <a:srgbClr val="D9D9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sp>
        <p:nvSpPr>
          <p:cNvPr id="185" name="Google Shape;185;p41"/>
          <p:cNvSpPr/>
          <p:nvPr/>
        </p:nvSpPr>
        <p:spPr>
          <a:xfrm>
            <a:off x="0" y="6803351"/>
            <a:ext cx="9780104" cy="5465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sp>
        <p:nvSpPr>
          <p:cNvPr id="186" name="Google Shape;186;p41"/>
          <p:cNvSpPr/>
          <p:nvPr/>
        </p:nvSpPr>
        <p:spPr>
          <a:xfrm>
            <a:off x="11760000" y="6803351"/>
            <a:ext cx="432000" cy="546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sp>
        <p:nvSpPr>
          <p:cNvPr id="187" name="Google Shape;187;p41"/>
          <p:cNvSpPr/>
          <p:nvPr/>
        </p:nvSpPr>
        <p:spPr>
          <a:xfrm>
            <a:off x="9780588" y="2698612"/>
            <a:ext cx="2411412" cy="11482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pic>
        <p:nvPicPr>
          <p:cNvPr id="2" name="Picture 1" descr="A black background with a black square&#10;&#10;Description automatically generated with medium confidence">
            <a:extLst>
              <a:ext uri="{FF2B5EF4-FFF2-40B4-BE49-F238E27FC236}">
                <a16:creationId xmlns:a16="http://schemas.microsoft.com/office/drawing/2014/main" id="{567523E3-A7D8-86A1-45F7-BA92A47BEBC4}"/>
              </a:ext>
            </a:extLst>
          </p:cNvPr>
          <p:cNvPicPr>
            <a:picLocks noChangeAspect="1"/>
          </p:cNvPicPr>
          <p:nvPr userDrawn="1"/>
        </p:nvPicPr>
        <p:blipFill>
          <a:blip r:embed="rId2"/>
          <a:stretch>
            <a:fillRect/>
          </a:stretch>
        </p:blipFill>
        <p:spPr>
          <a:xfrm>
            <a:off x="10027919" y="6250805"/>
            <a:ext cx="1564258" cy="432000"/>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solidFill>
          <a:schemeClr val="lt1"/>
        </a:solidFill>
        <a:effectLst/>
      </p:bgPr>
    </p:bg>
    <p:spTree>
      <p:nvGrpSpPr>
        <p:cNvPr id="1" name="Shape 188"/>
        <p:cNvGrpSpPr/>
        <p:nvPr/>
      </p:nvGrpSpPr>
      <p:grpSpPr>
        <a:xfrm>
          <a:off x="0" y="0"/>
          <a:ext cx="0" cy="0"/>
          <a:chOff x="0" y="0"/>
          <a:chExt cx="0" cy="0"/>
        </a:xfrm>
      </p:grpSpPr>
      <p:sp>
        <p:nvSpPr>
          <p:cNvPr id="189" name="Google Shape;189;p42"/>
          <p:cNvSpPr txBox="1">
            <a:spLocks noGrp="1"/>
          </p:cNvSpPr>
          <p:nvPr>
            <p:ph type="title"/>
          </p:nvPr>
        </p:nvSpPr>
        <p:spPr>
          <a:xfrm>
            <a:off x="-1700" y="2156226"/>
            <a:ext cx="5958000" cy="1958400"/>
          </a:xfrm>
          <a:prstGeom prst="rect">
            <a:avLst/>
          </a:prstGeom>
          <a:solidFill>
            <a:schemeClr val="lt1"/>
          </a:solidFill>
          <a:ln>
            <a:noFill/>
          </a:ln>
        </p:spPr>
        <p:txBody>
          <a:bodyPr spcFirstLastPara="1" wrap="square" lIns="252000" tIns="180000" rIns="180000" bIns="180000" anchor="ctr" anchorCtr="0">
            <a:noAutofit/>
          </a:bodyPr>
          <a:lstStyle>
            <a:lvl1pPr lvl="0" algn="l">
              <a:lnSpc>
                <a:spcPct val="90000"/>
              </a:lnSpc>
              <a:spcBef>
                <a:spcPts val="0"/>
              </a:spcBef>
              <a:spcAft>
                <a:spcPts val="0"/>
              </a:spcAft>
              <a:buClr>
                <a:srgbClr val="3F3F3F"/>
              </a:buClr>
              <a:buSzPts val="6000"/>
              <a:buFont typeface="Corbel"/>
              <a:buNone/>
              <a:defRPr sz="6000" b="1">
                <a:solidFill>
                  <a:srgbClr val="3F3F3F"/>
                </a:solidFill>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0" name="Google Shape;190;p42"/>
          <p:cNvSpPr txBox="1">
            <a:spLocks noGrp="1"/>
          </p:cNvSpPr>
          <p:nvPr>
            <p:ph type="ftr" idx="11"/>
          </p:nvPr>
        </p:nvSpPr>
        <p:spPr>
          <a:xfrm>
            <a:off x="432000" y="6439820"/>
            <a:ext cx="5664000" cy="295062"/>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 name="Google Shape;191;p42"/>
          <p:cNvSpPr/>
          <p:nvPr/>
        </p:nvSpPr>
        <p:spPr>
          <a:xfrm>
            <a:off x="0" y="5209682"/>
            <a:ext cx="2411412" cy="11482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sp>
        <p:nvSpPr>
          <p:cNvPr id="192" name="Google Shape;192;p42"/>
          <p:cNvSpPr/>
          <p:nvPr/>
        </p:nvSpPr>
        <p:spPr>
          <a:xfrm>
            <a:off x="9780103" y="6803351"/>
            <a:ext cx="1979897" cy="54650"/>
          </a:xfrm>
          <a:prstGeom prst="rect">
            <a:avLst/>
          </a:prstGeom>
          <a:solidFill>
            <a:srgbClr val="D9D9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sp>
        <p:nvSpPr>
          <p:cNvPr id="193" name="Google Shape;193;p42"/>
          <p:cNvSpPr/>
          <p:nvPr/>
        </p:nvSpPr>
        <p:spPr>
          <a:xfrm>
            <a:off x="0" y="6803351"/>
            <a:ext cx="9780104" cy="5465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sp>
        <p:nvSpPr>
          <p:cNvPr id="194" name="Google Shape;194;p42"/>
          <p:cNvSpPr/>
          <p:nvPr/>
        </p:nvSpPr>
        <p:spPr>
          <a:xfrm>
            <a:off x="11760000" y="6803351"/>
            <a:ext cx="432000" cy="546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sp>
        <p:nvSpPr>
          <p:cNvPr id="195" name="Google Shape;195;p42"/>
          <p:cNvSpPr txBox="1">
            <a:spLocks noGrp="1"/>
          </p:cNvSpPr>
          <p:nvPr>
            <p:ph type="sldNum" idx="12"/>
          </p:nvPr>
        </p:nvSpPr>
        <p:spPr>
          <a:xfrm>
            <a:off x="11760000" y="6371351"/>
            <a:ext cx="432000" cy="4320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9pPr>
          </a:lstStyle>
          <a:p>
            <a:pPr marL="0" lvl="0" indent="0" algn="l" rtl="0">
              <a:spcBef>
                <a:spcPts val="0"/>
              </a:spcBef>
              <a:spcAft>
                <a:spcPts val="0"/>
              </a:spcAft>
              <a:buNone/>
            </a:pPr>
            <a:fld id="{00000000-1234-1234-1234-123412341234}" type="slidenum">
              <a:rPr lang="en-US"/>
              <a:t>‹#›</a:t>
            </a:fld>
            <a:endParaRPr/>
          </a:p>
        </p:txBody>
      </p:sp>
      <p:sp>
        <p:nvSpPr>
          <p:cNvPr id="196" name="Google Shape;196;p42"/>
          <p:cNvSpPr txBox="1">
            <a:spLocks noGrp="1"/>
          </p:cNvSpPr>
          <p:nvPr>
            <p:ph type="body" idx="1"/>
          </p:nvPr>
        </p:nvSpPr>
        <p:spPr>
          <a:xfrm>
            <a:off x="0" y="4114627"/>
            <a:ext cx="5956300" cy="1095056"/>
          </a:xfrm>
          <a:prstGeom prst="rect">
            <a:avLst/>
          </a:prstGeom>
          <a:solidFill>
            <a:schemeClr val="dk1">
              <a:alpha val="80000"/>
            </a:schemeClr>
          </a:solidFill>
          <a:ln>
            <a:noFill/>
          </a:ln>
        </p:spPr>
        <p:txBody>
          <a:bodyPr spcFirstLastPara="1" wrap="square" lIns="252000" tIns="180000" rIns="180000" bIns="180000" anchor="t" anchorCtr="0">
            <a:noAutofit/>
          </a:bodyPr>
          <a:lstStyle>
            <a:lvl1pPr marL="457200" lvl="0" indent="-228600" algn="l">
              <a:lnSpc>
                <a:spcPct val="90000"/>
              </a:lnSpc>
              <a:spcBef>
                <a:spcPts val="1000"/>
              </a:spcBef>
              <a:spcAft>
                <a:spcPts val="0"/>
              </a:spcAft>
              <a:buClr>
                <a:schemeClr val="lt1"/>
              </a:buClr>
              <a:buSzPts val="1800"/>
              <a:buNone/>
              <a:defRPr>
                <a:solidFill>
                  <a:schemeClr val="lt1"/>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7" name="Google Shape;197;p42"/>
          <p:cNvSpPr txBox="1"/>
          <p:nvPr/>
        </p:nvSpPr>
        <p:spPr>
          <a:xfrm>
            <a:off x="432000" y="6439820"/>
            <a:ext cx="5664000" cy="295062"/>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3F3F3F"/>
                </a:solidFill>
                <a:latin typeface="Candara"/>
                <a:ea typeface="Candara"/>
                <a:cs typeface="Candara"/>
                <a:sym typeface="Candara"/>
              </a:rPr>
              <a:t>Add a footer</a:t>
            </a:r>
            <a:endParaRPr sz="1200" b="0" i="0" u="none" strike="noStrike" cap="none">
              <a:solidFill>
                <a:srgbClr val="3F3F3F"/>
              </a:solidFill>
              <a:latin typeface="Candara"/>
              <a:ea typeface="Candara"/>
              <a:cs typeface="Candara"/>
              <a:sym typeface="Candara"/>
            </a:endParaRPr>
          </a:p>
        </p:txBody>
      </p:sp>
      <p:sp>
        <p:nvSpPr>
          <p:cNvPr id="198" name="Google Shape;198;p42"/>
          <p:cNvSpPr txBox="1"/>
          <p:nvPr/>
        </p:nvSpPr>
        <p:spPr>
          <a:xfrm>
            <a:off x="11760000" y="6371351"/>
            <a:ext cx="432000" cy="432000"/>
          </a:xfrm>
          <a:prstGeom prst="rect">
            <a:avLst/>
          </a:prstGeom>
          <a:solidFill>
            <a:srgbClr val="3F3F3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lt1"/>
                </a:solidFill>
                <a:latin typeface="Corbel"/>
                <a:ea typeface="Corbel"/>
                <a:cs typeface="Corbel"/>
                <a:sym typeface="Corbel"/>
              </a:rPr>
              <a:t>‹#›</a:t>
            </a:fld>
            <a:endParaRPr sz="1200" b="0" i="0" u="none" strike="noStrike" cap="none">
              <a:solidFill>
                <a:schemeClr val="lt1"/>
              </a:solidFill>
              <a:latin typeface="Corbel"/>
              <a:ea typeface="Corbel"/>
              <a:cs typeface="Corbel"/>
              <a:sym typeface="Corbel"/>
            </a:endParaRPr>
          </a:p>
        </p:txBody>
      </p:sp>
      <p:cxnSp>
        <p:nvCxnSpPr>
          <p:cNvPr id="199" name="Google Shape;199;p42"/>
          <p:cNvCxnSpPr/>
          <p:nvPr/>
        </p:nvCxnSpPr>
        <p:spPr>
          <a:xfrm>
            <a:off x="431800" y="6734882"/>
            <a:ext cx="8758499" cy="0"/>
          </a:xfrm>
          <a:prstGeom prst="straightConnector1">
            <a:avLst/>
          </a:prstGeom>
          <a:noFill/>
          <a:ln w="19050" cap="flat" cmpd="sng">
            <a:solidFill>
              <a:schemeClr val="accent2"/>
            </a:solidFill>
            <a:prstDash val="solid"/>
            <a:miter lim="800000"/>
            <a:headEnd type="none" w="sm" len="sm"/>
            <a:tailEnd type="none" w="sm" len="sm"/>
          </a:ln>
        </p:spPr>
      </p:cxnSp>
      <p:pic>
        <p:nvPicPr>
          <p:cNvPr id="2" name="Picture 1" descr="A black background with a black square&#10;&#10;Description automatically generated with medium confidence">
            <a:extLst>
              <a:ext uri="{FF2B5EF4-FFF2-40B4-BE49-F238E27FC236}">
                <a16:creationId xmlns:a16="http://schemas.microsoft.com/office/drawing/2014/main" id="{7F81197A-071D-F0AA-C9F9-91F547C75239}"/>
              </a:ext>
            </a:extLst>
          </p:cNvPr>
          <p:cNvPicPr>
            <a:picLocks noChangeAspect="1"/>
          </p:cNvPicPr>
          <p:nvPr userDrawn="1"/>
        </p:nvPicPr>
        <p:blipFill>
          <a:blip r:embed="rId2"/>
          <a:stretch>
            <a:fillRect/>
          </a:stretch>
        </p:blipFill>
        <p:spPr>
          <a:xfrm>
            <a:off x="10027919" y="6250805"/>
            <a:ext cx="1564258" cy="432000"/>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spTree>
      <p:nvGrpSpPr>
        <p:cNvPr id="1" name="Shape 201"/>
        <p:cNvGrpSpPr/>
        <p:nvPr/>
      </p:nvGrpSpPr>
      <p:grpSpPr>
        <a:xfrm>
          <a:off x="0" y="0"/>
          <a:ext cx="0" cy="0"/>
          <a:chOff x="0" y="0"/>
          <a:chExt cx="0" cy="0"/>
        </a:xfrm>
      </p:grpSpPr>
      <p:sp>
        <p:nvSpPr>
          <p:cNvPr id="202" name="Google Shape;202;p43"/>
          <p:cNvSpPr txBox="1">
            <a:spLocks noGrp="1"/>
          </p:cNvSpPr>
          <p:nvPr>
            <p:ph type="title"/>
          </p:nvPr>
        </p:nvSpPr>
        <p:spPr>
          <a:xfrm>
            <a:off x="432000" y="432000"/>
            <a:ext cx="11328000" cy="4320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3F3F3F"/>
              </a:buClr>
              <a:buSzPts val="3200"/>
              <a:buFont typeface="Corbel"/>
              <a:buNone/>
              <a:defRPr>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p43"/>
          <p:cNvSpPr txBox="1">
            <a:spLocks noGrp="1"/>
          </p:cNvSpPr>
          <p:nvPr>
            <p:ph type="body" idx="1"/>
          </p:nvPr>
        </p:nvSpPr>
        <p:spPr>
          <a:xfrm>
            <a:off x="432000" y="1008000"/>
            <a:ext cx="11328000" cy="518325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rgbClr val="3F3F3F"/>
              </a:buClr>
              <a:buSzPts val="1800"/>
              <a:buChar char="•"/>
              <a:defRPr>
                <a:solidFill>
                  <a:srgbClr val="3F3F3F"/>
                </a:solidFill>
              </a:defRPr>
            </a:lvl1pPr>
            <a:lvl2pPr marL="914400" lvl="1" indent="-330200" algn="l">
              <a:lnSpc>
                <a:spcPct val="90000"/>
              </a:lnSpc>
              <a:spcBef>
                <a:spcPts val="500"/>
              </a:spcBef>
              <a:spcAft>
                <a:spcPts val="0"/>
              </a:spcAft>
              <a:buClr>
                <a:srgbClr val="3F3F3F"/>
              </a:buClr>
              <a:buSzPts val="1600"/>
              <a:buChar char="•"/>
              <a:defRPr>
                <a:solidFill>
                  <a:srgbClr val="3F3F3F"/>
                </a:solidFill>
              </a:defRPr>
            </a:lvl2pPr>
            <a:lvl3pPr marL="1371600" lvl="2" indent="-317500" algn="l">
              <a:lnSpc>
                <a:spcPct val="90000"/>
              </a:lnSpc>
              <a:spcBef>
                <a:spcPts val="500"/>
              </a:spcBef>
              <a:spcAft>
                <a:spcPts val="0"/>
              </a:spcAft>
              <a:buClr>
                <a:srgbClr val="3F3F3F"/>
              </a:buClr>
              <a:buSzPts val="1400"/>
              <a:buChar char="•"/>
              <a:defRPr>
                <a:solidFill>
                  <a:srgbClr val="3F3F3F"/>
                </a:solidFill>
              </a:defRPr>
            </a:lvl3pPr>
            <a:lvl4pPr marL="1828800" lvl="3" indent="-317500" algn="l">
              <a:lnSpc>
                <a:spcPct val="90000"/>
              </a:lnSpc>
              <a:spcBef>
                <a:spcPts val="500"/>
              </a:spcBef>
              <a:spcAft>
                <a:spcPts val="0"/>
              </a:spcAft>
              <a:buClr>
                <a:srgbClr val="3F3F3F"/>
              </a:buClr>
              <a:buSzPts val="1400"/>
              <a:buChar char="•"/>
              <a:defRPr>
                <a:solidFill>
                  <a:srgbClr val="3F3F3F"/>
                </a:solidFill>
              </a:defRPr>
            </a:lvl4pPr>
            <a:lvl5pPr marL="2286000" lvl="4" indent="-317500" algn="l">
              <a:lnSpc>
                <a:spcPct val="90000"/>
              </a:lnSpc>
              <a:spcBef>
                <a:spcPts val="500"/>
              </a:spcBef>
              <a:spcAft>
                <a:spcPts val="0"/>
              </a:spcAft>
              <a:buClr>
                <a:srgbClr val="3F3F3F"/>
              </a:buClr>
              <a:buSzPts val="1400"/>
              <a:buChar char="•"/>
              <a:defRPr>
                <a:solidFill>
                  <a:srgbClr val="3F3F3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4" name="Google Shape;204;p43"/>
          <p:cNvSpPr txBox="1">
            <a:spLocks noGrp="1"/>
          </p:cNvSpPr>
          <p:nvPr>
            <p:ph type="ftr" idx="11"/>
          </p:nvPr>
        </p:nvSpPr>
        <p:spPr>
          <a:xfrm>
            <a:off x="432000" y="6439820"/>
            <a:ext cx="5664000" cy="295062"/>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5" name="Google Shape;205;p43"/>
          <p:cNvSpPr txBox="1">
            <a:spLocks noGrp="1"/>
          </p:cNvSpPr>
          <p:nvPr>
            <p:ph type="sldNum" idx="12"/>
          </p:nvPr>
        </p:nvSpPr>
        <p:spPr>
          <a:xfrm>
            <a:off x="11760000" y="6371351"/>
            <a:ext cx="432000" cy="4320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9pPr>
          </a:lstStyle>
          <a:p>
            <a:pPr marL="0" lvl="0" indent="0" algn="l" rtl="0">
              <a:spcBef>
                <a:spcPts val="0"/>
              </a:spcBef>
              <a:spcAft>
                <a:spcPts val="0"/>
              </a:spcAft>
              <a:buNone/>
            </a:pPr>
            <a:fld id="{00000000-1234-1234-1234-123412341234}" type="slidenum">
              <a:rPr lang="en-US"/>
              <a:t>‹#›</a:t>
            </a:fld>
            <a:endParaRPr/>
          </a:p>
        </p:txBody>
      </p:sp>
      <p:sp>
        <p:nvSpPr>
          <p:cNvPr id="206" name="Google Shape;206;p43"/>
          <p:cNvSpPr txBox="1"/>
          <p:nvPr/>
        </p:nvSpPr>
        <p:spPr>
          <a:xfrm>
            <a:off x="432000" y="6439820"/>
            <a:ext cx="5664000" cy="295062"/>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3F3F3F"/>
                </a:solidFill>
                <a:latin typeface="Candara"/>
                <a:ea typeface="Candara"/>
                <a:cs typeface="Candara"/>
                <a:sym typeface="Candara"/>
              </a:rPr>
              <a:t>Add a footer</a:t>
            </a:r>
            <a:endParaRPr sz="1200" b="0" i="0" u="none" strike="noStrike" cap="none">
              <a:solidFill>
                <a:srgbClr val="3F3F3F"/>
              </a:solidFill>
              <a:latin typeface="Candara"/>
              <a:ea typeface="Candara"/>
              <a:cs typeface="Candara"/>
              <a:sym typeface="Candara"/>
            </a:endParaRPr>
          </a:p>
        </p:txBody>
      </p:sp>
      <p:sp>
        <p:nvSpPr>
          <p:cNvPr id="207" name="Google Shape;207;p43"/>
          <p:cNvSpPr txBox="1"/>
          <p:nvPr/>
        </p:nvSpPr>
        <p:spPr>
          <a:xfrm>
            <a:off x="11760000" y="6371351"/>
            <a:ext cx="432000" cy="432000"/>
          </a:xfrm>
          <a:prstGeom prst="rect">
            <a:avLst/>
          </a:prstGeom>
          <a:solidFill>
            <a:srgbClr val="3F3F3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lt1"/>
                </a:solidFill>
                <a:latin typeface="Corbel"/>
                <a:ea typeface="Corbel"/>
                <a:cs typeface="Corbel"/>
                <a:sym typeface="Corbel"/>
              </a:rPr>
              <a:t>‹#›</a:t>
            </a:fld>
            <a:endParaRPr sz="1200" b="0" i="0" u="none" strike="noStrike" cap="none">
              <a:solidFill>
                <a:schemeClr val="lt1"/>
              </a:solidFill>
              <a:latin typeface="Corbel"/>
              <a:ea typeface="Corbel"/>
              <a:cs typeface="Corbel"/>
              <a:sym typeface="Corbel"/>
            </a:endParaRPr>
          </a:p>
        </p:txBody>
      </p:sp>
      <p:cxnSp>
        <p:nvCxnSpPr>
          <p:cNvPr id="208" name="Google Shape;208;p43"/>
          <p:cNvCxnSpPr/>
          <p:nvPr/>
        </p:nvCxnSpPr>
        <p:spPr>
          <a:xfrm>
            <a:off x="431800" y="6734882"/>
            <a:ext cx="8758499" cy="0"/>
          </a:xfrm>
          <a:prstGeom prst="straightConnector1">
            <a:avLst/>
          </a:prstGeom>
          <a:noFill/>
          <a:ln w="19050" cap="flat" cmpd="sng">
            <a:solidFill>
              <a:schemeClr val="accent2"/>
            </a:solidFill>
            <a:prstDash val="solid"/>
            <a:miter lim="800000"/>
            <a:headEnd type="none" w="sm" len="sm"/>
            <a:tailEnd type="none" w="sm" len="sm"/>
          </a:ln>
        </p:spPr>
      </p:cxnSp>
      <p:pic>
        <p:nvPicPr>
          <p:cNvPr id="2" name="Picture 1" descr="A black background with a black square&#10;&#10;Description automatically generated with medium confidence">
            <a:extLst>
              <a:ext uri="{FF2B5EF4-FFF2-40B4-BE49-F238E27FC236}">
                <a16:creationId xmlns:a16="http://schemas.microsoft.com/office/drawing/2014/main" id="{36657C82-84A4-732F-7418-83AE379ECF38}"/>
              </a:ext>
            </a:extLst>
          </p:cNvPr>
          <p:cNvPicPr>
            <a:picLocks noChangeAspect="1"/>
          </p:cNvPicPr>
          <p:nvPr userDrawn="1"/>
        </p:nvPicPr>
        <p:blipFill>
          <a:blip r:embed="rId2"/>
          <a:stretch>
            <a:fillRect/>
          </a:stretch>
        </p:blipFill>
        <p:spPr>
          <a:xfrm>
            <a:off x="10027919" y="6250805"/>
            <a:ext cx="1564258" cy="432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Image Layout 1">
  <p:cSld name="Text Image Layout 1">
    <p:spTree>
      <p:nvGrpSpPr>
        <p:cNvPr id="1" name="Shape 24"/>
        <p:cNvGrpSpPr/>
        <p:nvPr/>
      </p:nvGrpSpPr>
      <p:grpSpPr>
        <a:xfrm>
          <a:off x="0" y="0"/>
          <a:ext cx="0" cy="0"/>
          <a:chOff x="0" y="0"/>
          <a:chExt cx="0" cy="0"/>
        </a:xfrm>
      </p:grpSpPr>
      <p:sp>
        <p:nvSpPr>
          <p:cNvPr id="25" name="Google Shape;25;p26"/>
          <p:cNvSpPr>
            <a:spLocks noGrp="1"/>
          </p:cNvSpPr>
          <p:nvPr>
            <p:ph type="pic" idx="2"/>
          </p:nvPr>
        </p:nvSpPr>
        <p:spPr>
          <a:xfrm>
            <a:off x="6096000" y="-1"/>
            <a:ext cx="6096000" cy="6371351"/>
          </a:xfrm>
          <a:prstGeom prst="rect">
            <a:avLst/>
          </a:prstGeom>
          <a:solidFill>
            <a:srgbClr val="F2F2F2"/>
          </a:solidFill>
          <a:ln>
            <a:noFill/>
          </a:ln>
        </p:spPr>
      </p:sp>
      <p:sp>
        <p:nvSpPr>
          <p:cNvPr id="26" name="Google Shape;26;p26"/>
          <p:cNvSpPr txBox="1">
            <a:spLocks noGrp="1"/>
          </p:cNvSpPr>
          <p:nvPr>
            <p:ph type="title"/>
          </p:nvPr>
        </p:nvSpPr>
        <p:spPr>
          <a:xfrm>
            <a:off x="7111800" y="3802899"/>
            <a:ext cx="4648200" cy="985000"/>
          </a:xfrm>
          <a:prstGeom prst="rect">
            <a:avLst/>
          </a:prstGeom>
          <a:solidFill>
            <a:schemeClr val="lt1"/>
          </a:solidFill>
          <a:ln>
            <a:noFill/>
          </a:ln>
        </p:spPr>
        <p:txBody>
          <a:bodyPr spcFirstLastPara="1" wrap="square" lIns="180000" tIns="180000" rIns="180000" bIns="180000" anchor="ctr" anchorCtr="0">
            <a:noAutofit/>
          </a:bodyPr>
          <a:lstStyle>
            <a:lvl1pPr lvl="0" algn="r">
              <a:lnSpc>
                <a:spcPct val="90000"/>
              </a:lnSpc>
              <a:spcBef>
                <a:spcPts val="0"/>
              </a:spcBef>
              <a:spcAft>
                <a:spcPts val="0"/>
              </a:spcAft>
              <a:buClr>
                <a:srgbClr val="3F3F3F"/>
              </a:buClr>
              <a:buSzPts val="6000"/>
              <a:buFont typeface="Corbel"/>
              <a:buNone/>
              <a:defRPr sz="6000" b="1">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6"/>
          <p:cNvSpPr txBox="1">
            <a:spLocks noGrp="1"/>
          </p:cNvSpPr>
          <p:nvPr>
            <p:ph type="body" idx="1"/>
          </p:nvPr>
        </p:nvSpPr>
        <p:spPr>
          <a:xfrm>
            <a:off x="7111800" y="4787900"/>
            <a:ext cx="4648200" cy="1162800"/>
          </a:xfrm>
          <a:prstGeom prst="rect">
            <a:avLst/>
          </a:prstGeom>
          <a:solidFill>
            <a:schemeClr val="dk1">
              <a:alpha val="80000"/>
            </a:schemeClr>
          </a:solidFill>
          <a:ln>
            <a:noFill/>
          </a:ln>
        </p:spPr>
        <p:txBody>
          <a:bodyPr spcFirstLastPara="1" wrap="square" lIns="180000" tIns="180000" rIns="180000" bIns="180000" anchor="t" anchorCtr="0">
            <a:noAutofit/>
          </a:bodyPr>
          <a:lstStyle>
            <a:lvl1pPr marL="457200" lvl="0" indent="-228600" algn="r">
              <a:lnSpc>
                <a:spcPct val="90000"/>
              </a:lnSpc>
              <a:spcBef>
                <a:spcPts val="1000"/>
              </a:spcBef>
              <a:spcAft>
                <a:spcPts val="0"/>
              </a:spcAft>
              <a:buClr>
                <a:schemeClr val="lt1"/>
              </a:buClr>
              <a:buSzPts val="1800"/>
              <a:buNone/>
              <a:defRPr>
                <a:solidFill>
                  <a:schemeClr val="lt1"/>
                </a:solidFill>
              </a:defRPr>
            </a:lvl1pPr>
            <a:lvl2pPr marL="914400" lvl="1" indent="-228600" algn="l">
              <a:lnSpc>
                <a:spcPct val="90000"/>
              </a:lnSpc>
              <a:spcBef>
                <a:spcPts val="500"/>
              </a:spcBef>
              <a:spcAft>
                <a:spcPts val="0"/>
              </a:spcAft>
              <a:buClr>
                <a:srgbClr val="3F3F3F"/>
              </a:buClr>
              <a:buSzPts val="1600"/>
              <a:buNone/>
              <a:defRPr/>
            </a:lvl2pPr>
            <a:lvl3pPr marL="1371600" lvl="2" indent="-228600" algn="l">
              <a:lnSpc>
                <a:spcPct val="90000"/>
              </a:lnSpc>
              <a:spcBef>
                <a:spcPts val="500"/>
              </a:spcBef>
              <a:spcAft>
                <a:spcPts val="0"/>
              </a:spcAft>
              <a:buClr>
                <a:srgbClr val="3F3F3F"/>
              </a:buClr>
              <a:buSzPts val="1400"/>
              <a:buNone/>
              <a:defRPr/>
            </a:lvl3pPr>
            <a:lvl4pPr marL="1828800" lvl="3" indent="-228600" algn="l">
              <a:lnSpc>
                <a:spcPct val="90000"/>
              </a:lnSpc>
              <a:spcBef>
                <a:spcPts val="500"/>
              </a:spcBef>
              <a:spcAft>
                <a:spcPts val="0"/>
              </a:spcAft>
              <a:buClr>
                <a:srgbClr val="3F3F3F"/>
              </a:buClr>
              <a:buSzPts val="1400"/>
              <a:buNone/>
              <a:defRPr/>
            </a:lvl4pPr>
            <a:lvl5pPr marL="2286000" lvl="4" indent="-228600" algn="l">
              <a:lnSpc>
                <a:spcPct val="90000"/>
              </a:lnSpc>
              <a:spcBef>
                <a:spcPts val="500"/>
              </a:spcBef>
              <a:spcAft>
                <a:spcPts val="0"/>
              </a:spcAft>
              <a:buClr>
                <a:srgbClr val="3F3F3F"/>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6"/>
          <p:cNvSpPr txBox="1">
            <a:spLocks noGrp="1"/>
          </p:cNvSpPr>
          <p:nvPr>
            <p:ph type="body" idx="3"/>
          </p:nvPr>
        </p:nvSpPr>
        <p:spPr>
          <a:xfrm>
            <a:off x="432000" y="2668686"/>
            <a:ext cx="5472000" cy="2999426"/>
          </a:xfrm>
          <a:prstGeom prst="rect">
            <a:avLst/>
          </a:prstGeom>
          <a:noFill/>
          <a:ln>
            <a:noFill/>
          </a:ln>
        </p:spPr>
        <p:txBody>
          <a:bodyPr spcFirstLastPara="1" wrap="square" lIns="0" tIns="0" rIns="0" bIns="0" anchor="b" anchorCtr="0">
            <a:noAutofit/>
          </a:bodyPr>
          <a:lstStyle>
            <a:lvl1pPr marL="457200" lvl="0" indent="-342900" algn="l">
              <a:lnSpc>
                <a:spcPct val="90000"/>
              </a:lnSpc>
              <a:spcBef>
                <a:spcPts val="1000"/>
              </a:spcBef>
              <a:spcAft>
                <a:spcPts val="0"/>
              </a:spcAft>
              <a:buClr>
                <a:srgbClr val="25C6E3"/>
              </a:buClr>
              <a:buSzPts val="1800"/>
              <a:buChar char="•"/>
              <a:defRPr>
                <a:solidFill>
                  <a:srgbClr val="3F3F3F"/>
                </a:solidFill>
              </a:defRPr>
            </a:lvl1pPr>
            <a:lvl2pPr marL="914400" lvl="1" indent="-330200" algn="l">
              <a:lnSpc>
                <a:spcPct val="90000"/>
              </a:lnSpc>
              <a:spcBef>
                <a:spcPts val="500"/>
              </a:spcBef>
              <a:spcAft>
                <a:spcPts val="0"/>
              </a:spcAft>
              <a:buClr>
                <a:srgbClr val="25C6E3"/>
              </a:buClr>
              <a:buSzPts val="1600"/>
              <a:buChar char="•"/>
              <a:defRPr>
                <a:solidFill>
                  <a:srgbClr val="3F3F3F"/>
                </a:solidFill>
              </a:defRPr>
            </a:lvl2pPr>
            <a:lvl3pPr marL="1371600" lvl="2" indent="-317500" algn="l">
              <a:lnSpc>
                <a:spcPct val="90000"/>
              </a:lnSpc>
              <a:spcBef>
                <a:spcPts val="500"/>
              </a:spcBef>
              <a:spcAft>
                <a:spcPts val="0"/>
              </a:spcAft>
              <a:buClr>
                <a:srgbClr val="25C6E3"/>
              </a:buClr>
              <a:buSzPts val="1400"/>
              <a:buChar char="•"/>
              <a:defRPr>
                <a:solidFill>
                  <a:srgbClr val="3F3F3F"/>
                </a:solidFill>
              </a:defRPr>
            </a:lvl3pPr>
            <a:lvl4pPr marL="1828800" lvl="3" indent="-317500" algn="l">
              <a:lnSpc>
                <a:spcPct val="90000"/>
              </a:lnSpc>
              <a:spcBef>
                <a:spcPts val="500"/>
              </a:spcBef>
              <a:spcAft>
                <a:spcPts val="0"/>
              </a:spcAft>
              <a:buClr>
                <a:srgbClr val="25C6E3"/>
              </a:buClr>
              <a:buSzPts val="1400"/>
              <a:buChar char="•"/>
              <a:defRPr>
                <a:solidFill>
                  <a:srgbClr val="3F3F3F"/>
                </a:solidFill>
              </a:defRPr>
            </a:lvl4pPr>
            <a:lvl5pPr marL="2286000" lvl="4" indent="-317500" algn="l">
              <a:lnSpc>
                <a:spcPct val="90000"/>
              </a:lnSpc>
              <a:spcBef>
                <a:spcPts val="500"/>
              </a:spcBef>
              <a:spcAft>
                <a:spcPts val="0"/>
              </a:spcAft>
              <a:buClr>
                <a:srgbClr val="25C6E3"/>
              </a:buClr>
              <a:buSzPts val="1400"/>
              <a:buChar char="•"/>
              <a:defRPr>
                <a:solidFill>
                  <a:srgbClr val="3F3F3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26"/>
          <p:cNvSpPr txBox="1">
            <a:spLocks noGrp="1"/>
          </p:cNvSpPr>
          <p:nvPr>
            <p:ph type="ftr" idx="11"/>
          </p:nvPr>
        </p:nvSpPr>
        <p:spPr>
          <a:xfrm>
            <a:off x="432000" y="6439820"/>
            <a:ext cx="5664000" cy="295062"/>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6"/>
          <p:cNvSpPr txBox="1">
            <a:spLocks noGrp="1"/>
          </p:cNvSpPr>
          <p:nvPr>
            <p:ph type="sldNum" idx="12"/>
          </p:nvPr>
        </p:nvSpPr>
        <p:spPr>
          <a:xfrm>
            <a:off x="11760000" y="6371351"/>
            <a:ext cx="432000" cy="4320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9pPr>
          </a:lstStyle>
          <a:p>
            <a:pPr marL="0" lvl="0" indent="0" algn="l" rtl="0">
              <a:spcBef>
                <a:spcPts val="0"/>
              </a:spcBef>
              <a:spcAft>
                <a:spcPts val="0"/>
              </a:spcAft>
              <a:buNone/>
            </a:pPr>
            <a:fld id="{00000000-1234-1234-1234-123412341234}" type="slidenum">
              <a:rPr lang="en-US"/>
              <a:t>‹#›</a:t>
            </a:fld>
            <a:endParaRPr/>
          </a:p>
        </p:txBody>
      </p:sp>
      <p:sp>
        <p:nvSpPr>
          <p:cNvPr id="31" name="Google Shape;31;p26"/>
          <p:cNvSpPr/>
          <p:nvPr/>
        </p:nvSpPr>
        <p:spPr>
          <a:xfrm>
            <a:off x="9348588" y="3700775"/>
            <a:ext cx="2411412" cy="11482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210"/>
        <p:cNvGrpSpPr/>
        <p:nvPr/>
      </p:nvGrpSpPr>
      <p:grpSpPr>
        <a:xfrm>
          <a:off x="0" y="0"/>
          <a:ext cx="0" cy="0"/>
          <a:chOff x="0" y="0"/>
          <a:chExt cx="0" cy="0"/>
        </a:xfrm>
      </p:grpSpPr>
      <p:sp>
        <p:nvSpPr>
          <p:cNvPr id="211" name="Google Shape;211;p44"/>
          <p:cNvSpPr txBox="1">
            <a:spLocks noGrp="1"/>
          </p:cNvSpPr>
          <p:nvPr>
            <p:ph type="title"/>
          </p:nvPr>
        </p:nvSpPr>
        <p:spPr>
          <a:xfrm>
            <a:off x="432000" y="432000"/>
            <a:ext cx="3932037" cy="1411276"/>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3F3F3F"/>
              </a:buClr>
              <a:buSzPts val="3200"/>
              <a:buFont typeface="Corbel"/>
              <a:buNone/>
              <a:defRPr>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2" name="Google Shape;212;p44"/>
          <p:cNvSpPr txBox="1">
            <a:spLocks noGrp="1"/>
          </p:cNvSpPr>
          <p:nvPr>
            <p:ph type="ftr" idx="11"/>
          </p:nvPr>
        </p:nvSpPr>
        <p:spPr>
          <a:xfrm>
            <a:off x="432000" y="6439820"/>
            <a:ext cx="5664000" cy="295062"/>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3" name="Google Shape;213;p44"/>
          <p:cNvSpPr txBox="1">
            <a:spLocks noGrp="1"/>
          </p:cNvSpPr>
          <p:nvPr>
            <p:ph type="sldNum" idx="12"/>
          </p:nvPr>
        </p:nvSpPr>
        <p:spPr>
          <a:xfrm>
            <a:off x="11760000" y="6371351"/>
            <a:ext cx="432000" cy="4320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9pPr>
          </a:lstStyle>
          <a:p>
            <a:pPr marL="0" lvl="0" indent="0" algn="l" rtl="0">
              <a:spcBef>
                <a:spcPts val="0"/>
              </a:spcBef>
              <a:spcAft>
                <a:spcPts val="0"/>
              </a:spcAft>
              <a:buNone/>
            </a:pPr>
            <a:fld id="{00000000-1234-1234-1234-123412341234}" type="slidenum">
              <a:rPr lang="en-US"/>
              <a:t>‹#›</a:t>
            </a:fld>
            <a:endParaRPr/>
          </a:p>
        </p:txBody>
      </p:sp>
      <p:sp>
        <p:nvSpPr>
          <p:cNvPr id="214" name="Google Shape;214;p44" descr="Accent block left"/>
          <p:cNvSpPr/>
          <p:nvPr/>
        </p:nvSpPr>
        <p:spPr>
          <a:xfrm>
            <a:off x="431800" y="1892926"/>
            <a:ext cx="1984175" cy="11482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sp>
        <p:nvSpPr>
          <p:cNvPr id="215" name="Google Shape;215;p44"/>
          <p:cNvSpPr txBox="1">
            <a:spLocks noGrp="1"/>
          </p:cNvSpPr>
          <p:nvPr>
            <p:ph type="body" idx="1"/>
          </p:nvPr>
        </p:nvSpPr>
        <p:spPr>
          <a:xfrm>
            <a:off x="432000" y="2057400"/>
            <a:ext cx="3932237" cy="3811588"/>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rgbClr val="3F3F3F"/>
              </a:buClr>
              <a:buSzPts val="1600"/>
              <a:buNone/>
              <a:defRPr sz="1600"/>
            </a:lvl1pPr>
            <a:lvl2pPr marL="914400" lvl="1" indent="-228600" algn="l">
              <a:lnSpc>
                <a:spcPct val="90000"/>
              </a:lnSpc>
              <a:spcBef>
                <a:spcPts val="500"/>
              </a:spcBef>
              <a:spcAft>
                <a:spcPts val="0"/>
              </a:spcAft>
              <a:buClr>
                <a:srgbClr val="3F3F3F"/>
              </a:buClr>
              <a:buSzPts val="1400"/>
              <a:buNone/>
              <a:defRPr sz="1400"/>
            </a:lvl2pPr>
            <a:lvl3pPr marL="1371600" lvl="2" indent="-228600" algn="l">
              <a:lnSpc>
                <a:spcPct val="90000"/>
              </a:lnSpc>
              <a:spcBef>
                <a:spcPts val="500"/>
              </a:spcBef>
              <a:spcAft>
                <a:spcPts val="0"/>
              </a:spcAft>
              <a:buClr>
                <a:srgbClr val="3F3F3F"/>
              </a:buClr>
              <a:buSzPts val="1200"/>
              <a:buNone/>
              <a:defRPr sz="1200"/>
            </a:lvl3pPr>
            <a:lvl4pPr marL="1828800" lvl="3" indent="-228600" algn="l">
              <a:lnSpc>
                <a:spcPct val="90000"/>
              </a:lnSpc>
              <a:spcBef>
                <a:spcPts val="500"/>
              </a:spcBef>
              <a:spcAft>
                <a:spcPts val="0"/>
              </a:spcAft>
              <a:buClr>
                <a:srgbClr val="3F3F3F"/>
              </a:buClr>
              <a:buSzPts val="1000"/>
              <a:buNone/>
              <a:defRPr sz="1000"/>
            </a:lvl4pPr>
            <a:lvl5pPr marL="2286000" lvl="4" indent="-228600" algn="l">
              <a:lnSpc>
                <a:spcPct val="90000"/>
              </a:lnSpc>
              <a:spcBef>
                <a:spcPts val="500"/>
              </a:spcBef>
              <a:spcAft>
                <a:spcPts val="0"/>
              </a:spcAft>
              <a:buClr>
                <a:srgbClr val="3F3F3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6" name="Google Shape;216;p44"/>
          <p:cNvSpPr>
            <a:spLocks noGrp="1"/>
          </p:cNvSpPr>
          <p:nvPr>
            <p:ph type="pic" idx="2"/>
          </p:nvPr>
        </p:nvSpPr>
        <p:spPr>
          <a:xfrm>
            <a:off x="4788816" y="432001"/>
            <a:ext cx="6971184" cy="5429050"/>
          </a:xfrm>
          <a:prstGeom prst="rect">
            <a:avLst/>
          </a:prstGeom>
          <a:noFill/>
          <a:ln>
            <a:noFill/>
          </a:ln>
        </p:spPr>
      </p:sp>
      <p:pic>
        <p:nvPicPr>
          <p:cNvPr id="2" name="Picture 1" descr="A black background with a black square&#10;&#10;Description automatically generated with medium confidence">
            <a:extLst>
              <a:ext uri="{FF2B5EF4-FFF2-40B4-BE49-F238E27FC236}">
                <a16:creationId xmlns:a16="http://schemas.microsoft.com/office/drawing/2014/main" id="{285B21B2-164E-97B2-004D-DB7CA0A4F5E9}"/>
              </a:ext>
            </a:extLst>
          </p:cNvPr>
          <p:cNvPicPr>
            <a:picLocks noChangeAspect="1"/>
          </p:cNvPicPr>
          <p:nvPr userDrawn="1"/>
        </p:nvPicPr>
        <p:blipFill>
          <a:blip r:embed="rId2"/>
          <a:stretch>
            <a:fillRect/>
          </a:stretch>
        </p:blipFill>
        <p:spPr>
          <a:xfrm>
            <a:off x="10027919" y="6250805"/>
            <a:ext cx="1564258" cy="432000"/>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Subtitle">
  <p:cSld name="Title and Subtitle">
    <p:spTree>
      <p:nvGrpSpPr>
        <p:cNvPr id="1" name="Shape 217"/>
        <p:cNvGrpSpPr/>
        <p:nvPr/>
      </p:nvGrpSpPr>
      <p:grpSpPr>
        <a:xfrm>
          <a:off x="0" y="0"/>
          <a:ext cx="0" cy="0"/>
          <a:chOff x="0" y="0"/>
          <a:chExt cx="0" cy="0"/>
        </a:xfrm>
      </p:grpSpPr>
      <p:sp>
        <p:nvSpPr>
          <p:cNvPr id="218" name="Google Shape;218;p45"/>
          <p:cNvSpPr txBox="1">
            <a:spLocks noGrp="1"/>
          </p:cNvSpPr>
          <p:nvPr>
            <p:ph type="title"/>
          </p:nvPr>
        </p:nvSpPr>
        <p:spPr>
          <a:xfrm>
            <a:off x="432000" y="432000"/>
            <a:ext cx="11328000" cy="4320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3F3F3F"/>
              </a:buClr>
              <a:buSzPts val="3200"/>
              <a:buFont typeface="Corbel"/>
              <a:buNone/>
              <a:defRPr>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9" name="Google Shape;219;p45"/>
          <p:cNvSpPr txBox="1">
            <a:spLocks noGrp="1"/>
          </p:cNvSpPr>
          <p:nvPr>
            <p:ph type="body" idx="1"/>
          </p:nvPr>
        </p:nvSpPr>
        <p:spPr>
          <a:xfrm>
            <a:off x="431800" y="1008000"/>
            <a:ext cx="11339513" cy="3600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rgbClr val="3F3F3F"/>
              </a:buClr>
              <a:buSzPts val="1800"/>
              <a:buNone/>
              <a:defRPr/>
            </a:lvl1pPr>
            <a:lvl2pPr marL="914400" lvl="1" indent="-228600" algn="l">
              <a:lnSpc>
                <a:spcPct val="90000"/>
              </a:lnSpc>
              <a:spcBef>
                <a:spcPts val="500"/>
              </a:spcBef>
              <a:spcAft>
                <a:spcPts val="0"/>
              </a:spcAft>
              <a:buClr>
                <a:srgbClr val="3F3F3F"/>
              </a:buClr>
              <a:buSzPts val="1600"/>
              <a:buNone/>
              <a:defRPr/>
            </a:lvl2pPr>
            <a:lvl3pPr marL="1371600" lvl="2" indent="-228600" algn="l">
              <a:lnSpc>
                <a:spcPct val="90000"/>
              </a:lnSpc>
              <a:spcBef>
                <a:spcPts val="500"/>
              </a:spcBef>
              <a:spcAft>
                <a:spcPts val="0"/>
              </a:spcAft>
              <a:buClr>
                <a:srgbClr val="3F3F3F"/>
              </a:buClr>
              <a:buSzPts val="1400"/>
              <a:buNone/>
              <a:defRPr/>
            </a:lvl3pPr>
            <a:lvl4pPr marL="1828800" lvl="3" indent="-228600" algn="l">
              <a:lnSpc>
                <a:spcPct val="90000"/>
              </a:lnSpc>
              <a:spcBef>
                <a:spcPts val="500"/>
              </a:spcBef>
              <a:spcAft>
                <a:spcPts val="0"/>
              </a:spcAft>
              <a:buClr>
                <a:srgbClr val="3F3F3F"/>
              </a:buClr>
              <a:buSzPts val="1400"/>
              <a:buNone/>
              <a:defRPr/>
            </a:lvl4pPr>
            <a:lvl5pPr marL="2286000" lvl="4" indent="-228600" algn="l">
              <a:lnSpc>
                <a:spcPct val="90000"/>
              </a:lnSpc>
              <a:spcBef>
                <a:spcPts val="500"/>
              </a:spcBef>
              <a:spcAft>
                <a:spcPts val="0"/>
              </a:spcAft>
              <a:buClr>
                <a:srgbClr val="3F3F3F"/>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0" name="Google Shape;220;p45"/>
          <p:cNvSpPr txBox="1">
            <a:spLocks noGrp="1"/>
          </p:cNvSpPr>
          <p:nvPr>
            <p:ph type="ftr" idx="11"/>
          </p:nvPr>
        </p:nvSpPr>
        <p:spPr>
          <a:xfrm>
            <a:off x="432000" y="6439820"/>
            <a:ext cx="5664000" cy="295062"/>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1" name="Google Shape;221;p45"/>
          <p:cNvSpPr txBox="1">
            <a:spLocks noGrp="1"/>
          </p:cNvSpPr>
          <p:nvPr>
            <p:ph type="sldNum" idx="12"/>
          </p:nvPr>
        </p:nvSpPr>
        <p:spPr>
          <a:xfrm>
            <a:off x="11760000" y="6371351"/>
            <a:ext cx="432000" cy="4320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9pPr>
          </a:lstStyle>
          <a:p>
            <a:pPr marL="0" lvl="0" indent="0" algn="l" rtl="0">
              <a:spcBef>
                <a:spcPts val="0"/>
              </a:spcBef>
              <a:spcAft>
                <a:spcPts val="0"/>
              </a:spcAft>
              <a:buNone/>
            </a:pPr>
            <a:fld id="{00000000-1234-1234-1234-123412341234}" type="slidenum">
              <a:rPr lang="en-US"/>
              <a:t>‹#›</a:t>
            </a:fld>
            <a:endParaRPr/>
          </a:p>
        </p:txBody>
      </p:sp>
      <p:pic>
        <p:nvPicPr>
          <p:cNvPr id="2" name="Picture 1" descr="A black background with a black square&#10;&#10;Description automatically generated with medium confidence">
            <a:extLst>
              <a:ext uri="{FF2B5EF4-FFF2-40B4-BE49-F238E27FC236}">
                <a16:creationId xmlns:a16="http://schemas.microsoft.com/office/drawing/2014/main" id="{11ED2F61-239D-1331-179D-B291C252F368}"/>
              </a:ext>
            </a:extLst>
          </p:cNvPr>
          <p:cNvPicPr>
            <a:picLocks noChangeAspect="1"/>
          </p:cNvPicPr>
          <p:nvPr userDrawn="1"/>
        </p:nvPicPr>
        <p:blipFill>
          <a:blip r:embed="rId2"/>
          <a:stretch>
            <a:fillRect/>
          </a:stretch>
        </p:blipFill>
        <p:spPr>
          <a:xfrm>
            <a:off x="10027919" y="6250805"/>
            <a:ext cx="1564258" cy="432000"/>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22"/>
        <p:cNvGrpSpPr/>
        <p:nvPr/>
      </p:nvGrpSpPr>
      <p:grpSpPr>
        <a:xfrm>
          <a:off x="0" y="0"/>
          <a:ext cx="0" cy="0"/>
          <a:chOff x="0" y="0"/>
          <a:chExt cx="0" cy="0"/>
        </a:xfrm>
      </p:grpSpPr>
      <p:sp>
        <p:nvSpPr>
          <p:cNvPr id="223" name="Google Shape;223;p46"/>
          <p:cNvSpPr txBox="1">
            <a:spLocks noGrp="1"/>
          </p:cNvSpPr>
          <p:nvPr>
            <p:ph type="ftr" idx="11"/>
          </p:nvPr>
        </p:nvSpPr>
        <p:spPr>
          <a:xfrm>
            <a:off x="432000" y="6439820"/>
            <a:ext cx="5664000" cy="295062"/>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4" name="Google Shape;224;p46"/>
          <p:cNvSpPr txBox="1">
            <a:spLocks noGrp="1"/>
          </p:cNvSpPr>
          <p:nvPr>
            <p:ph type="sldNum" idx="12"/>
          </p:nvPr>
        </p:nvSpPr>
        <p:spPr>
          <a:xfrm>
            <a:off x="11760000" y="6371351"/>
            <a:ext cx="432000" cy="4320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9pPr>
          </a:lstStyle>
          <a:p>
            <a:pPr marL="0" lvl="0" indent="0" algn="l" rtl="0">
              <a:spcBef>
                <a:spcPts val="0"/>
              </a:spcBef>
              <a:spcAft>
                <a:spcPts val="0"/>
              </a:spcAft>
              <a:buNone/>
            </a:pPr>
            <a:fld id="{00000000-1234-1234-1234-123412341234}" type="slidenum">
              <a:rPr lang="en-US"/>
              <a:t>‹#›</a:t>
            </a:fld>
            <a:endParaRPr/>
          </a:p>
        </p:txBody>
      </p:sp>
      <p:sp>
        <p:nvSpPr>
          <p:cNvPr id="225" name="Google Shape;225;p46"/>
          <p:cNvSpPr txBox="1">
            <a:spLocks noGrp="1"/>
          </p:cNvSpPr>
          <p:nvPr>
            <p:ph type="title"/>
          </p:nvPr>
        </p:nvSpPr>
        <p:spPr>
          <a:xfrm>
            <a:off x="432000" y="432000"/>
            <a:ext cx="11328000" cy="4320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 name="Picture 1" descr="A black background with a black square&#10;&#10;Description automatically generated with medium confidence">
            <a:extLst>
              <a:ext uri="{FF2B5EF4-FFF2-40B4-BE49-F238E27FC236}">
                <a16:creationId xmlns:a16="http://schemas.microsoft.com/office/drawing/2014/main" id="{C531B295-63FD-5CC5-EDA3-88A4A028E46D}"/>
              </a:ext>
            </a:extLst>
          </p:cNvPr>
          <p:cNvPicPr>
            <a:picLocks noChangeAspect="1"/>
          </p:cNvPicPr>
          <p:nvPr userDrawn="1"/>
        </p:nvPicPr>
        <p:blipFill>
          <a:blip r:embed="rId2"/>
          <a:stretch>
            <a:fillRect/>
          </a:stretch>
        </p:blipFill>
        <p:spPr>
          <a:xfrm>
            <a:off x="10027919" y="6250805"/>
            <a:ext cx="1564258" cy="432000"/>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226"/>
        <p:cNvGrpSpPr/>
        <p:nvPr/>
      </p:nvGrpSpPr>
      <p:grpSpPr>
        <a:xfrm>
          <a:off x="0" y="0"/>
          <a:ext cx="0" cy="0"/>
          <a:chOff x="0" y="0"/>
          <a:chExt cx="0" cy="0"/>
        </a:xfrm>
      </p:grpSpPr>
      <p:sp>
        <p:nvSpPr>
          <p:cNvPr id="227" name="Google Shape;227;p47"/>
          <p:cNvSpPr txBox="1">
            <a:spLocks noGrp="1"/>
          </p:cNvSpPr>
          <p:nvPr>
            <p:ph type="ftr" idx="11"/>
          </p:nvPr>
        </p:nvSpPr>
        <p:spPr>
          <a:xfrm>
            <a:off x="432000" y="6439820"/>
            <a:ext cx="5664000" cy="295062"/>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8" name="Google Shape;228;p47"/>
          <p:cNvSpPr txBox="1">
            <a:spLocks noGrp="1"/>
          </p:cNvSpPr>
          <p:nvPr>
            <p:ph type="sldNum" idx="12"/>
          </p:nvPr>
        </p:nvSpPr>
        <p:spPr>
          <a:xfrm>
            <a:off x="11760000" y="6371351"/>
            <a:ext cx="432000" cy="4320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9pPr>
          </a:lstStyle>
          <a:p>
            <a:pPr marL="0" lvl="0" indent="0" algn="l" rtl="0">
              <a:spcBef>
                <a:spcPts val="0"/>
              </a:spcBef>
              <a:spcAft>
                <a:spcPts val="0"/>
              </a:spcAft>
              <a:buNone/>
            </a:pPr>
            <a:fld id="{00000000-1234-1234-1234-123412341234}" type="slidenum">
              <a:rPr lang="en-US"/>
              <a:t>‹#›</a:t>
            </a:fld>
            <a:endParaRPr/>
          </a:p>
        </p:txBody>
      </p:sp>
      <p:sp>
        <p:nvSpPr>
          <p:cNvPr id="229" name="Google Shape;229;p47"/>
          <p:cNvSpPr txBox="1">
            <a:spLocks noGrp="1"/>
          </p:cNvSpPr>
          <p:nvPr>
            <p:ph type="title"/>
          </p:nvPr>
        </p:nvSpPr>
        <p:spPr>
          <a:xfrm>
            <a:off x="432000" y="432000"/>
            <a:ext cx="11328000" cy="4320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0" name="Google Shape;230;p47"/>
          <p:cNvSpPr txBox="1">
            <a:spLocks noGrp="1"/>
          </p:cNvSpPr>
          <p:nvPr>
            <p:ph type="body" idx="1"/>
          </p:nvPr>
        </p:nvSpPr>
        <p:spPr>
          <a:xfrm>
            <a:off x="1664370" y="2033588"/>
            <a:ext cx="8863262" cy="2790825"/>
          </a:xfrm>
          <a:prstGeom prst="rect">
            <a:avLst/>
          </a:prstGeom>
          <a:noFill/>
          <a:ln>
            <a:noFill/>
          </a:ln>
        </p:spPr>
        <p:txBody>
          <a:bodyPr spcFirstLastPara="1" wrap="square" lIns="0" tIns="0" rIns="0" bIns="0" anchor="ctr" anchorCtr="0">
            <a:noAutofit/>
          </a:bodyPr>
          <a:lstStyle>
            <a:lvl1pPr marL="457200" lvl="0" indent="-228600" algn="ctr">
              <a:lnSpc>
                <a:spcPct val="90000"/>
              </a:lnSpc>
              <a:spcBef>
                <a:spcPts val="1000"/>
              </a:spcBef>
              <a:spcAft>
                <a:spcPts val="0"/>
              </a:spcAft>
              <a:buClr>
                <a:srgbClr val="3F3F3F"/>
              </a:buClr>
              <a:buSzPts val="6000"/>
              <a:buNone/>
              <a:defRPr sz="6000"/>
            </a:lvl1pPr>
            <a:lvl2pPr marL="914400" lvl="1" indent="-228600" algn="l">
              <a:lnSpc>
                <a:spcPct val="90000"/>
              </a:lnSpc>
              <a:spcBef>
                <a:spcPts val="500"/>
              </a:spcBef>
              <a:spcAft>
                <a:spcPts val="0"/>
              </a:spcAft>
              <a:buClr>
                <a:srgbClr val="3F3F3F"/>
              </a:buClr>
              <a:buSzPts val="1600"/>
              <a:buNone/>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 name="Picture 1" descr="A black background with a black square&#10;&#10;Description automatically generated with medium confidence">
            <a:extLst>
              <a:ext uri="{FF2B5EF4-FFF2-40B4-BE49-F238E27FC236}">
                <a16:creationId xmlns:a16="http://schemas.microsoft.com/office/drawing/2014/main" id="{51A0A2DE-2EA0-5934-6A94-3F51E271C027}"/>
              </a:ext>
            </a:extLst>
          </p:cNvPr>
          <p:cNvPicPr>
            <a:picLocks noChangeAspect="1"/>
          </p:cNvPicPr>
          <p:nvPr userDrawn="1"/>
        </p:nvPicPr>
        <p:blipFill>
          <a:blip r:embed="rId2"/>
          <a:stretch>
            <a:fillRect/>
          </a:stretch>
        </p:blipFill>
        <p:spPr>
          <a:xfrm>
            <a:off x="10027919" y="6250805"/>
            <a:ext cx="1564258" cy="432000"/>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31"/>
        <p:cNvGrpSpPr/>
        <p:nvPr/>
      </p:nvGrpSpPr>
      <p:grpSpPr>
        <a:xfrm>
          <a:off x="0" y="0"/>
          <a:ext cx="0" cy="0"/>
          <a:chOff x="0" y="0"/>
          <a:chExt cx="0" cy="0"/>
        </a:xfrm>
      </p:grpSpPr>
      <p:sp>
        <p:nvSpPr>
          <p:cNvPr id="232" name="Google Shape;232;p48"/>
          <p:cNvSpPr txBox="1">
            <a:spLocks noGrp="1"/>
          </p:cNvSpPr>
          <p:nvPr>
            <p:ph type="ftr" idx="11"/>
          </p:nvPr>
        </p:nvSpPr>
        <p:spPr>
          <a:xfrm>
            <a:off x="432000" y="6439820"/>
            <a:ext cx="5664000" cy="295062"/>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3" name="Google Shape;233;p48"/>
          <p:cNvSpPr txBox="1">
            <a:spLocks noGrp="1"/>
          </p:cNvSpPr>
          <p:nvPr>
            <p:ph type="sldNum" idx="12"/>
          </p:nvPr>
        </p:nvSpPr>
        <p:spPr>
          <a:xfrm>
            <a:off x="11760000" y="6371351"/>
            <a:ext cx="432000" cy="4320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9pPr>
          </a:lstStyle>
          <a:p>
            <a:pPr marL="0" lvl="0" indent="0" algn="l" rtl="0">
              <a:spcBef>
                <a:spcPts val="0"/>
              </a:spcBef>
              <a:spcAft>
                <a:spcPts val="0"/>
              </a:spcAft>
              <a:buNone/>
            </a:pPr>
            <a:fld id="{00000000-1234-1234-1234-123412341234}" type="slidenum">
              <a:rPr lang="en-US"/>
              <a:t>‹#›</a:t>
            </a:fld>
            <a:endParaRPr/>
          </a:p>
        </p:txBody>
      </p:sp>
      <p:pic>
        <p:nvPicPr>
          <p:cNvPr id="2" name="Picture 1" descr="A black background with a black square&#10;&#10;Description automatically generated with medium confidence">
            <a:extLst>
              <a:ext uri="{FF2B5EF4-FFF2-40B4-BE49-F238E27FC236}">
                <a16:creationId xmlns:a16="http://schemas.microsoft.com/office/drawing/2014/main" id="{F78D63DE-0F5B-26B6-93DC-062041404919}"/>
              </a:ext>
            </a:extLst>
          </p:cNvPr>
          <p:cNvPicPr>
            <a:picLocks noChangeAspect="1"/>
          </p:cNvPicPr>
          <p:nvPr userDrawn="1"/>
        </p:nvPicPr>
        <p:blipFill>
          <a:blip r:embed="rId2"/>
          <a:stretch>
            <a:fillRect/>
          </a:stretch>
        </p:blipFill>
        <p:spPr>
          <a:xfrm>
            <a:off x="10027919" y="6250805"/>
            <a:ext cx="1564258" cy="432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32"/>
        <p:cNvGrpSpPr/>
        <p:nvPr/>
      </p:nvGrpSpPr>
      <p:grpSpPr>
        <a:xfrm>
          <a:off x="0" y="0"/>
          <a:ext cx="0" cy="0"/>
          <a:chOff x="0" y="0"/>
          <a:chExt cx="0" cy="0"/>
        </a:xfrm>
      </p:grpSpPr>
      <p:sp>
        <p:nvSpPr>
          <p:cNvPr id="33" name="Google Shape;33;p27"/>
          <p:cNvSpPr txBox="1">
            <a:spLocks noGrp="1"/>
          </p:cNvSpPr>
          <p:nvPr>
            <p:ph type="ctrTitle"/>
          </p:nvPr>
        </p:nvSpPr>
        <p:spPr>
          <a:xfrm>
            <a:off x="771582" y="560991"/>
            <a:ext cx="10762332" cy="1004057"/>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rgbClr val="3F3F3F"/>
              </a:buClr>
              <a:buSzPts val="5000"/>
              <a:buFont typeface="Corbel"/>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7"/>
          <p:cNvSpPr txBox="1">
            <a:spLocks noGrp="1"/>
          </p:cNvSpPr>
          <p:nvPr>
            <p:ph type="subTitle" idx="1"/>
          </p:nvPr>
        </p:nvSpPr>
        <p:spPr>
          <a:xfrm>
            <a:off x="771582" y="1810870"/>
            <a:ext cx="10631706" cy="471667"/>
          </a:xfrm>
          <a:prstGeom prst="rect">
            <a:avLst/>
          </a:prstGeom>
          <a:noFill/>
          <a:ln>
            <a:noFill/>
          </a:ln>
        </p:spPr>
        <p:txBody>
          <a:bodyPr spcFirstLastPara="1" wrap="square" lIns="0" tIns="0" rIns="0" bIns="0" anchor="t" anchorCtr="0">
            <a:noAutofit/>
          </a:bodyPr>
          <a:lstStyle>
            <a:lvl1pPr lvl="0" algn="l">
              <a:lnSpc>
                <a:spcPct val="90000"/>
              </a:lnSpc>
              <a:spcBef>
                <a:spcPts val="1000"/>
              </a:spcBef>
              <a:spcAft>
                <a:spcPts val="0"/>
              </a:spcAft>
              <a:buClr>
                <a:srgbClr val="313650"/>
              </a:buClr>
              <a:buSzPts val="2400"/>
              <a:buNone/>
              <a:defRPr sz="2400">
                <a:solidFill>
                  <a:srgbClr val="313650"/>
                </a:solidFill>
              </a:defRPr>
            </a:lvl1pPr>
            <a:lvl2pPr lvl="1" algn="ctr">
              <a:lnSpc>
                <a:spcPct val="90000"/>
              </a:lnSpc>
              <a:spcBef>
                <a:spcPts val="500"/>
              </a:spcBef>
              <a:spcAft>
                <a:spcPts val="0"/>
              </a:spcAft>
              <a:buClr>
                <a:srgbClr val="3F3F3F"/>
              </a:buClr>
              <a:buSzPts val="2000"/>
              <a:buNone/>
              <a:defRPr sz="2000"/>
            </a:lvl2pPr>
            <a:lvl3pPr lvl="2" algn="ctr">
              <a:lnSpc>
                <a:spcPct val="90000"/>
              </a:lnSpc>
              <a:spcBef>
                <a:spcPts val="500"/>
              </a:spcBef>
              <a:spcAft>
                <a:spcPts val="0"/>
              </a:spcAft>
              <a:buClr>
                <a:srgbClr val="3F3F3F"/>
              </a:buClr>
              <a:buSzPts val="1800"/>
              <a:buNone/>
              <a:defRPr sz="1800"/>
            </a:lvl3pPr>
            <a:lvl4pPr lvl="3" algn="ctr">
              <a:lnSpc>
                <a:spcPct val="90000"/>
              </a:lnSpc>
              <a:spcBef>
                <a:spcPts val="500"/>
              </a:spcBef>
              <a:spcAft>
                <a:spcPts val="0"/>
              </a:spcAft>
              <a:buClr>
                <a:srgbClr val="3F3F3F"/>
              </a:buClr>
              <a:buSzPts val="1600"/>
              <a:buNone/>
              <a:defRPr sz="1600"/>
            </a:lvl4pPr>
            <a:lvl5pPr lvl="4" algn="ctr">
              <a:lnSpc>
                <a:spcPct val="90000"/>
              </a:lnSpc>
              <a:spcBef>
                <a:spcPts val="500"/>
              </a:spcBef>
              <a:spcAft>
                <a:spcPts val="0"/>
              </a:spcAft>
              <a:buClr>
                <a:srgbClr val="3F3F3F"/>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5" name="Google Shape;35;p27"/>
          <p:cNvSpPr txBox="1">
            <a:spLocks noGrp="1"/>
          </p:cNvSpPr>
          <p:nvPr>
            <p:ph type="dt" idx="10"/>
          </p:nvPr>
        </p:nvSpPr>
        <p:spPr>
          <a:xfrm>
            <a:off x="9016800" y="5628475"/>
            <a:ext cx="2743200" cy="15313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ndara"/>
                <a:ea typeface="Candara"/>
                <a:cs typeface="Candara"/>
                <a:sym typeface="Candar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9pPr>
          </a:lstStyle>
          <a:p>
            <a:endParaRPr/>
          </a:p>
        </p:txBody>
      </p:sp>
      <p:sp>
        <p:nvSpPr>
          <p:cNvPr id="36" name="Google Shape;36;p27"/>
          <p:cNvSpPr txBox="1">
            <a:spLocks noGrp="1"/>
          </p:cNvSpPr>
          <p:nvPr>
            <p:ph type="ftr" idx="11"/>
          </p:nvPr>
        </p:nvSpPr>
        <p:spPr>
          <a:xfrm>
            <a:off x="432000" y="6439820"/>
            <a:ext cx="5664000" cy="295062"/>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solidFill>
                  <a:srgbClr val="4C195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7"/>
          <p:cNvSpPr txBox="1">
            <a:spLocks noGrp="1"/>
          </p:cNvSpPr>
          <p:nvPr>
            <p:ph type="sldNum" idx="12"/>
          </p:nvPr>
        </p:nvSpPr>
        <p:spPr>
          <a:xfrm>
            <a:off x="11760000" y="6371351"/>
            <a:ext cx="432000" cy="4320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rgbClr val="4C1959"/>
                </a:solidFill>
                <a:latin typeface="Candara"/>
                <a:ea typeface="Candara"/>
                <a:cs typeface="Candara"/>
                <a:sym typeface="Candara"/>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rgbClr val="4C1959"/>
                </a:solidFill>
                <a:latin typeface="Candara"/>
                <a:ea typeface="Candara"/>
                <a:cs typeface="Candara"/>
                <a:sym typeface="Candara"/>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rgbClr val="4C1959"/>
                </a:solidFill>
                <a:latin typeface="Candara"/>
                <a:ea typeface="Candara"/>
                <a:cs typeface="Candara"/>
                <a:sym typeface="Candara"/>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rgbClr val="4C1959"/>
                </a:solidFill>
                <a:latin typeface="Candara"/>
                <a:ea typeface="Candara"/>
                <a:cs typeface="Candara"/>
                <a:sym typeface="Candara"/>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rgbClr val="4C1959"/>
                </a:solidFill>
                <a:latin typeface="Candara"/>
                <a:ea typeface="Candara"/>
                <a:cs typeface="Candara"/>
                <a:sym typeface="Candara"/>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rgbClr val="4C1959"/>
                </a:solidFill>
                <a:latin typeface="Candara"/>
                <a:ea typeface="Candara"/>
                <a:cs typeface="Candara"/>
                <a:sym typeface="Candara"/>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rgbClr val="4C1959"/>
                </a:solidFill>
                <a:latin typeface="Candara"/>
                <a:ea typeface="Candara"/>
                <a:cs typeface="Candara"/>
                <a:sym typeface="Candara"/>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rgbClr val="4C1959"/>
                </a:solidFill>
                <a:latin typeface="Candara"/>
                <a:ea typeface="Candara"/>
                <a:cs typeface="Candara"/>
                <a:sym typeface="Candara"/>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rgbClr val="4C1959"/>
                </a:solidFill>
                <a:latin typeface="Candara"/>
                <a:ea typeface="Candara"/>
                <a:cs typeface="Candara"/>
                <a:sym typeface="Candara"/>
              </a:defRPr>
            </a:lvl9pPr>
          </a:lstStyle>
          <a:p>
            <a:pPr marL="0" lvl="0" indent="0" algn="l" rtl="0">
              <a:spcBef>
                <a:spcPts val="0"/>
              </a:spcBef>
              <a:spcAft>
                <a:spcPts val="0"/>
              </a:spcAft>
              <a:buNone/>
            </a:pPr>
            <a:fld id="{00000000-1234-1234-1234-123412341234}" type="slidenum">
              <a:rPr lang="en-US"/>
              <a:t>‹#›</a:t>
            </a:fld>
            <a:endParaRPr/>
          </a:p>
        </p:txBody>
      </p:sp>
      <p:cxnSp>
        <p:nvCxnSpPr>
          <p:cNvPr id="38" name="Google Shape;38;p27"/>
          <p:cNvCxnSpPr/>
          <p:nvPr/>
        </p:nvCxnSpPr>
        <p:spPr>
          <a:xfrm>
            <a:off x="846016" y="3103969"/>
            <a:ext cx="10687898" cy="39375"/>
          </a:xfrm>
          <a:prstGeom prst="straightConnector1">
            <a:avLst/>
          </a:prstGeom>
          <a:noFill/>
          <a:ln w="19050" cap="flat" cmpd="sng">
            <a:solidFill>
              <a:srgbClr val="25C6E3"/>
            </a:solidFill>
            <a:prstDash val="solid"/>
            <a:miter lim="800000"/>
            <a:headEnd type="none" w="sm" len="sm"/>
            <a:tailEnd type="none" w="sm" len="sm"/>
          </a:ln>
        </p:spPr>
      </p:cxnSp>
      <p:sp>
        <p:nvSpPr>
          <p:cNvPr id="39" name="Google Shape;39;p27"/>
          <p:cNvSpPr/>
          <p:nvPr/>
        </p:nvSpPr>
        <p:spPr>
          <a:xfrm>
            <a:off x="1569255" y="2492721"/>
            <a:ext cx="1261872" cy="1261872"/>
          </a:xfrm>
          <a:prstGeom prst="ellipse">
            <a:avLst/>
          </a:prstGeom>
          <a:solidFill>
            <a:srgbClr val="FFFFFF"/>
          </a:solidFill>
          <a:ln w="72375" cap="flat" cmpd="sng">
            <a:solidFill>
              <a:srgbClr val="25C6E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sp>
        <p:nvSpPr>
          <p:cNvPr id="40" name="Google Shape;40;p27"/>
          <p:cNvSpPr/>
          <p:nvPr/>
        </p:nvSpPr>
        <p:spPr>
          <a:xfrm>
            <a:off x="9629560" y="2492721"/>
            <a:ext cx="1261872" cy="1261872"/>
          </a:xfrm>
          <a:prstGeom prst="ellipse">
            <a:avLst/>
          </a:prstGeom>
          <a:solidFill>
            <a:srgbClr val="FFFFFF"/>
          </a:solidFill>
          <a:ln w="72375" cap="flat" cmpd="sng">
            <a:solidFill>
              <a:srgbClr val="25C6E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sp>
        <p:nvSpPr>
          <p:cNvPr id="41" name="Google Shape;41;p27"/>
          <p:cNvSpPr/>
          <p:nvPr/>
        </p:nvSpPr>
        <p:spPr>
          <a:xfrm>
            <a:off x="3591438" y="2492721"/>
            <a:ext cx="1261872" cy="1261872"/>
          </a:xfrm>
          <a:prstGeom prst="ellipse">
            <a:avLst/>
          </a:prstGeom>
          <a:solidFill>
            <a:srgbClr val="FFFFFF"/>
          </a:solidFill>
          <a:ln w="72375" cap="flat" cmpd="sng">
            <a:solidFill>
              <a:srgbClr val="25C6E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sp>
        <p:nvSpPr>
          <p:cNvPr id="42" name="Google Shape;42;p27"/>
          <p:cNvSpPr/>
          <p:nvPr/>
        </p:nvSpPr>
        <p:spPr>
          <a:xfrm>
            <a:off x="5604145" y="2492721"/>
            <a:ext cx="1261872" cy="1261872"/>
          </a:xfrm>
          <a:prstGeom prst="ellipse">
            <a:avLst/>
          </a:prstGeom>
          <a:solidFill>
            <a:srgbClr val="FFFFFF"/>
          </a:solidFill>
          <a:ln w="72375" cap="flat" cmpd="sng">
            <a:solidFill>
              <a:srgbClr val="25C6E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sp>
        <p:nvSpPr>
          <p:cNvPr id="43" name="Google Shape;43;p27"/>
          <p:cNvSpPr/>
          <p:nvPr/>
        </p:nvSpPr>
        <p:spPr>
          <a:xfrm>
            <a:off x="7616852" y="2492721"/>
            <a:ext cx="1261872" cy="1261872"/>
          </a:xfrm>
          <a:prstGeom prst="ellipse">
            <a:avLst/>
          </a:prstGeom>
          <a:solidFill>
            <a:srgbClr val="FFFFFF"/>
          </a:solidFill>
          <a:ln w="72375" cap="flat" cmpd="sng">
            <a:solidFill>
              <a:srgbClr val="25C6E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sp>
        <p:nvSpPr>
          <p:cNvPr id="44" name="Google Shape;44;p27"/>
          <p:cNvSpPr txBox="1">
            <a:spLocks noGrp="1"/>
          </p:cNvSpPr>
          <p:nvPr>
            <p:ph type="body" idx="2"/>
          </p:nvPr>
        </p:nvSpPr>
        <p:spPr>
          <a:xfrm>
            <a:off x="1570191" y="2807107"/>
            <a:ext cx="1260000" cy="593725"/>
          </a:xfrm>
          <a:prstGeom prst="rect">
            <a:avLst/>
          </a:prstGeom>
          <a:noFill/>
          <a:ln>
            <a:noFill/>
          </a:ln>
        </p:spPr>
        <p:txBody>
          <a:bodyPr spcFirstLastPara="1" wrap="square" lIns="0" tIns="0" rIns="0" bIns="0" anchor="b" anchorCtr="0">
            <a:noAutofit/>
          </a:bodyPr>
          <a:lstStyle>
            <a:lvl1pPr marL="457200" lvl="0" indent="-228600" algn="ctr">
              <a:lnSpc>
                <a:spcPct val="90000"/>
              </a:lnSpc>
              <a:spcBef>
                <a:spcPts val="1000"/>
              </a:spcBef>
              <a:spcAft>
                <a:spcPts val="0"/>
              </a:spcAft>
              <a:buClr>
                <a:schemeClr val="accent1"/>
              </a:buClr>
              <a:buSzPts val="3000"/>
              <a:buNone/>
              <a:defRPr sz="3000" b="0" i="0" cap="none">
                <a:solidFill>
                  <a:schemeClr val="accent1"/>
                </a:solidFill>
                <a:latin typeface="Corbel"/>
                <a:ea typeface="Corbel"/>
                <a:cs typeface="Corbel"/>
                <a:sym typeface="Corbe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27"/>
          <p:cNvSpPr txBox="1">
            <a:spLocks noGrp="1"/>
          </p:cNvSpPr>
          <p:nvPr>
            <p:ph type="body" idx="3"/>
          </p:nvPr>
        </p:nvSpPr>
        <p:spPr>
          <a:xfrm>
            <a:off x="1570191" y="3273609"/>
            <a:ext cx="1260000" cy="243215"/>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1000"/>
              </a:spcBef>
              <a:spcAft>
                <a:spcPts val="0"/>
              </a:spcAft>
              <a:buClr>
                <a:schemeClr val="dk1"/>
              </a:buClr>
              <a:buSzPts val="1600"/>
              <a:buNone/>
              <a:defRPr sz="1600" b="0" i="1" cap="none">
                <a:solidFill>
                  <a:schemeClr val="dk1"/>
                </a:solidFill>
                <a:latin typeface="Candara"/>
                <a:ea typeface="Candara"/>
                <a:cs typeface="Candara"/>
                <a:sym typeface="Candara"/>
              </a:defRPr>
            </a:lvl1pPr>
            <a:lvl2pPr marL="914400" lvl="1" indent="-330200" algn="l">
              <a:lnSpc>
                <a:spcPct val="90000"/>
              </a:lnSpc>
              <a:spcBef>
                <a:spcPts val="500"/>
              </a:spcBef>
              <a:spcAft>
                <a:spcPts val="0"/>
              </a:spcAft>
              <a:buClr>
                <a:schemeClr val="accent4"/>
              </a:buClr>
              <a:buSzPts val="1600"/>
              <a:buChar char="•"/>
              <a:defRPr sz="1600" b="0" i="1">
                <a:solidFill>
                  <a:schemeClr val="accent4"/>
                </a:solidFill>
                <a:latin typeface="Candara"/>
                <a:ea typeface="Candara"/>
                <a:cs typeface="Candara"/>
                <a:sym typeface="Candara"/>
              </a:defRPr>
            </a:lvl2pPr>
            <a:lvl3pPr marL="1371600" lvl="2" indent="-330200" algn="l">
              <a:lnSpc>
                <a:spcPct val="90000"/>
              </a:lnSpc>
              <a:spcBef>
                <a:spcPts val="500"/>
              </a:spcBef>
              <a:spcAft>
                <a:spcPts val="0"/>
              </a:spcAft>
              <a:buClr>
                <a:schemeClr val="accent4"/>
              </a:buClr>
              <a:buSzPts val="1600"/>
              <a:buChar char="•"/>
              <a:defRPr sz="1600" b="0" i="1">
                <a:solidFill>
                  <a:schemeClr val="accent4"/>
                </a:solidFill>
                <a:latin typeface="Candara"/>
                <a:ea typeface="Candara"/>
                <a:cs typeface="Candara"/>
                <a:sym typeface="Candara"/>
              </a:defRPr>
            </a:lvl3pPr>
            <a:lvl4pPr marL="1828800" lvl="3" indent="-330200" algn="l">
              <a:lnSpc>
                <a:spcPct val="90000"/>
              </a:lnSpc>
              <a:spcBef>
                <a:spcPts val="500"/>
              </a:spcBef>
              <a:spcAft>
                <a:spcPts val="0"/>
              </a:spcAft>
              <a:buClr>
                <a:schemeClr val="accent4"/>
              </a:buClr>
              <a:buSzPts val="1600"/>
              <a:buChar char="•"/>
              <a:defRPr sz="1600" b="0" i="1">
                <a:solidFill>
                  <a:schemeClr val="accent4"/>
                </a:solidFill>
                <a:latin typeface="Candara"/>
                <a:ea typeface="Candara"/>
                <a:cs typeface="Candara"/>
                <a:sym typeface="Candara"/>
              </a:defRPr>
            </a:lvl4pPr>
            <a:lvl5pPr marL="2286000" lvl="4" indent="-330200" algn="l">
              <a:lnSpc>
                <a:spcPct val="90000"/>
              </a:lnSpc>
              <a:spcBef>
                <a:spcPts val="500"/>
              </a:spcBef>
              <a:spcAft>
                <a:spcPts val="0"/>
              </a:spcAft>
              <a:buClr>
                <a:schemeClr val="accent4"/>
              </a:buClr>
              <a:buSzPts val="1600"/>
              <a:buChar char="•"/>
              <a:defRPr sz="1600" b="0" i="1">
                <a:solidFill>
                  <a:schemeClr val="accent4"/>
                </a:solidFill>
                <a:latin typeface="Candara"/>
                <a:ea typeface="Candara"/>
                <a:cs typeface="Candara"/>
                <a:sym typeface="Candar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body" idx="4"/>
          </p:nvPr>
        </p:nvSpPr>
        <p:spPr>
          <a:xfrm>
            <a:off x="9630496" y="2807107"/>
            <a:ext cx="1260000" cy="593725"/>
          </a:xfrm>
          <a:prstGeom prst="rect">
            <a:avLst/>
          </a:prstGeom>
          <a:noFill/>
          <a:ln>
            <a:noFill/>
          </a:ln>
        </p:spPr>
        <p:txBody>
          <a:bodyPr spcFirstLastPara="1" wrap="square" lIns="0" tIns="0" rIns="0" bIns="0" anchor="b" anchorCtr="0">
            <a:noAutofit/>
          </a:bodyPr>
          <a:lstStyle>
            <a:lvl1pPr marL="457200" lvl="0" indent="-228600" algn="ctr">
              <a:lnSpc>
                <a:spcPct val="90000"/>
              </a:lnSpc>
              <a:spcBef>
                <a:spcPts val="1000"/>
              </a:spcBef>
              <a:spcAft>
                <a:spcPts val="0"/>
              </a:spcAft>
              <a:buClr>
                <a:schemeClr val="accent1"/>
              </a:buClr>
              <a:buSzPts val="3000"/>
              <a:buNone/>
              <a:defRPr sz="3000" b="0" i="0" cap="none">
                <a:solidFill>
                  <a:schemeClr val="accent1"/>
                </a:solidFill>
                <a:latin typeface="Corbel"/>
                <a:ea typeface="Corbel"/>
                <a:cs typeface="Corbel"/>
                <a:sym typeface="Corbe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7"/>
          <p:cNvSpPr txBox="1">
            <a:spLocks noGrp="1"/>
          </p:cNvSpPr>
          <p:nvPr>
            <p:ph type="body" idx="5"/>
          </p:nvPr>
        </p:nvSpPr>
        <p:spPr>
          <a:xfrm>
            <a:off x="9630496" y="3273609"/>
            <a:ext cx="1260000" cy="243215"/>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1000"/>
              </a:spcBef>
              <a:spcAft>
                <a:spcPts val="0"/>
              </a:spcAft>
              <a:buClr>
                <a:schemeClr val="dk1"/>
              </a:buClr>
              <a:buSzPts val="1600"/>
              <a:buNone/>
              <a:defRPr sz="1600" b="0" i="1" cap="none">
                <a:solidFill>
                  <a:schemeClr val="dk1"/>
                </a:solidFill>
                <a:latin typeface="Candara"/>
                <a:ea typeface="Candara"/>
                <a:cs typeface="Candara"/>
                <a:sym typeface="Candara"/>
              </a:defRPr>
            </a:lvl1pPr>
            <a:lvl2pPr marL="914400" lvl="1" indent="-330200" algn="l">
              <a:lnSpc>
                <a:spcPct val="90000"/>
              </a:lnSpc>
              <a:spcBef>
                <a:spcPts val="500"/>
              </a:spcBef>
              <a:spcAft>
                <a:spcPts val="0"/>
              </a:spcAft>
              <a:buClr>
                <a:schemeClr val="accent4"/>
              </a:buClr>
              <a:buSzPts val="1600"/>
              <a:buChar char="•"/>
              <a:defRPr sz="1600" b="0" i="1">
                <a:solidFill>
                  <a:schemeClr val="accent4"/>
                </a:solidFill>
                <a:latin typeface="Candara"/>
                <a:ea typeface="Candara"/>
                <a:cs typeface="Candara"/>
                <a:sym typeface="Candara"/>
              </a:defRPr>
            </a:lvl2pPr>
            <a:lvl3pPr marL="1371600" lvl="2" indent="-330200" algn="l">
              <a:lnSpc>
                <a:spcPct val="90000"/>
              </a:lnSpc>
              <a:spcBef>
                <a:spcPts val="500"/>
              </a:spcBef>
              <a:spcAft>
                <a:spcPts val="0"/>
              </a:spcAft>
              <a:buClr>
                <a:schemeClr val="accent4"/>
              </a:buClr>
              <a:buSzPts val="1600"/>
              <a:buChar char="•"/>
              <a:defRPr sz="1600" b="0" i="1">
                <a:solidFill>
                  <a:schemeClr val="accent4"/>
                </a:solidFill>
                <a:latin typeface="Candara"/>
                <a:ea typeface="Candara"/>
                <a:cs typeface="Candara"/>
                <a:sym typeface="Candara"/>
              </a:defRPr>
            </a:lvl3pPr>
            <a:lvl4pPr marL="1828800" lvl="3" indent="-330200" algn="l">
              <a:lnSpc>
                <a:spcPct val="90000"/>
              </a:lnSpc>
              <a:spcBef>
                <a:spcPts val="500"/>
              </a:spcBef>
              <a:spcAft>
                <a:spcPts val="0"/>
              </a:spcAft>
              <a:buClr>
                <a:schemeClr val="accent4"/>
              </a:buClr>
              <a:buSzPts val="1600"/>
              <a:buChar char="•"/>
              <a:defRPr sz="1600" b="0" i="1">
                <a:solidFill>
                  <a:schemeClr val="accent4"/>
                </a:solidFill>
                <a:latin typeface="Candara"/>
                <a:ea typeface="Candara"/>
                <a:cs typeface="Candara"/>
                <a:sym typeface="Candara"/>
              </a:defRPr>
            </a:lvl4pPr>
            <a:lvl5pPr marL="2286000" lvl="4" indent="-330200" algn="l">
              <a:lnSpc>
                <a:spcPct val="90000"/>
              </a:lnSpc>
              <a:spcBef>
                <a:spcPts val="500"/>
              </a:spcBef>
              <a:spcAft>
                <a:spcPts val="0"/>
              </a:spcAft>
              <a:buClr>
                <a:schemeClr val="accent4"/>
              </a:buClr>
              <a:buSzPts val="1600"/>
              <a:buChar char="•"/>
              <a:defRPr sz="1600" b="0" i="1">
                <a:solidFill>
                  <a:schemeClr val="accent4"/>
                </a:solidFill>
                <a:latin typeface="Candara"/>
                <a:ea typeface="Candara"/>
                <a:cs typeface="Candara"/>
                <a:sym typeface="Candar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7"/>
          <p:cNvSpPr txBox="1">
            <a:spLocks noGrp="1"/>
          </p:cNvSpPr>
          <p:nvPr>
            <p:ph type="body" idx="6"/>
          </p:nvPr>
        </p:nvSpPr>
        <p:spPr>
          <a:xfrm>
            <a:off x="3585267" y="2807107"/>
            <a:ext cx="1260000" cy="593725"/>
          </a:xfrm>
          <a:prstGeom prst="rect">
            <a:avLst/>
          </a:prstGeom>
          <a:noFill/>
          <a:ln>
            <a:noFill/>
          </a:ln>
        </p:spPr>
        <p:txBody>
          <a:bodyPr spcFirstLastPara="1" wrap="square" lIns="0" tIns="0" rIns="0" bIns="0" anchor="b" anchorCtr="0">
            <a:noAutofit/>
          </a:bodyPr>
          <a:lstStyle>
            <a:lvl1pPr marL="457200" lvl="0" indent="-228600" algn="ctr">
              <a:lnSpc>
                <a:spcPct val="90000"/>
              </a:lnSpc>
              <a:spcBef>
                <a:spcPts val="1000"/>
              </a:spcBef>
              <a:spcAft>
                <a:spcPts val="0"/>
              </a:spcAft>
              <a:buClr>
                <a:schemeClr val="accent1"/>
              </a:buClr>
              <a:buSzPts val="3000"/>
              <a:buNone/>
              <a:defRPr sz="3000" b="0" i="0" cap="none">
                <a:solidFill>
                  <a:schemeClr val="accent1"/>
                </a:solidFill>
                <a:latin typeface="Corbel"/>
                <a:ea typeface="Corbel"/>
                <a:cs typeface="Corbel"/>
                <a:sym typeface="Corbe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7"/>
          <p:cNvSpPr txBox="1">
            <a:spLocks noGrp="1"/>
          </p:cNvSpPr>
          <p:nvPr>
            <p:ph type="body" idx="7"/>
          </p:nvPr>
        </p:nvSpPr>
        <p:spPr>
          <a:xfrm>
            <a:off x="3585267" y="3273609"/>
            <a:ext cx="1260000" cy="243215"/>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1000"/>
              </a:spcBef>
              <a:spcAft>
                <a:spcPts val="0"/>
              </a:spcAft>
              <a:buClr>
                <a:schemeClr val="dk1"/>
              </a:buClr>
              <a:buSzPts val="1600"/>
              <a:buNone/>
              <a:defRPr sz="1600" b="0" i="1" cap="none">
                <a:solidFill>
                  <a:schemeClr val="dk1"/>
                </a:solidFill>
                <a:latin typeface="Candara"/>
                <a:ea typeface="Candara"/>
                <a:cs typeface="Candara"/>
                <a:sym typeface="Candara"/>
              </a:defRPr>
            </a:lvl1pPr>
            <a:lvl2pPr marL="914400" lvl="1" indent="-330200" algn="l">
              <a:lnSpc>
                <a:spcPct val="90000"/>
              </a:lnSpc>
              <a:spcBef>
                <a:spcPts val="500"/>
              </a:spcBef>
              <a:spcAft>
                <a:spcPts val="0"/>
              </a:spcAft>
              <a:buClr>
                <a:schemeClr val="accent4"/>
              </a:buClr>
              <a:buSzPts val="1600"/>
              <a:buChar char="•"/>
              <a:defRPr sz="1600" b="0" i="1">
                <a:solidFill>
                  <a:schemeClr val="accent4"/>
                </a:solidFill>
                <a:latin typeface="Candara"/>
                <a:ea typeface="Candara"/>
                <a:cs typeface="Candara"/>
                <a:sym typeface="Candara"/>
              </a:defRPr>
            </a:lvl2pPr>
            <a:lvl3pPr marL="1371600" lvl="2" indent="-330200" algn="l">
              <a:lnSpc>
                <a:spcPct val="90000"/>
              </a:lnSpc>
              <a:spcBef>
                <a:spcPts val="500"/>
              </a:spcBef>
              <a:spcAft>
                <a:spcPts val="0"/>
              </a:spcAft>
              <a:buClr>
                <a:schemeClr val="accent4"/>
              </a:buClr>
              <a:buSzPts val="1600"/>
              <a:buChar char="•"/>
              <a:defRPr sz="1600" b="0" i="1">
                <a:solidFill>
                  <a:schemeClr val="accent4"/>
                </a:solidFill>
                <a:latin typeface="Candara"/>
                <a:ea typeface="Candara"/>
                <a:cs typeface="Candara"/>
                <a:sym typeface="Candara"/>
              </a:defRPr>
            </a:lvl3pPr>
            <a:lvl4pPr marL="1828800" lvl="3" indent="-330200" algn="l">
              <a:lnSpc>
                <a:spcPct val="90000"/>
              </a:lnSpc>
              <a:spcBef>
                <a:spcPts val="500"/>
              </a:spcBef>
              <a:spcAft>
                <a:spcPts val="0"/>
              </a:spcAft>
              <a:buClr>
                <a:schemeClr val="accent4"/>
              </a:buClr>
              <a:buSzPts val="1600"/>
              <a:buChar char="•"/>
              <a:defRPr sz="1600" b="0" i="1">
                <a:solidFill>
                  <a:schemeClr val="accent4"/>
                </a:solidFill>
                <a:latin typeface="Candara"/>
                <a:ea typeface="Candara"/>
                <a:cs typeface="Candara"/>
                <a:sym typeface="Candara"/>
              </a:defRPr>
            </a:lvl4pPr>
            <a:lvl5pPr marL="2286000" lvl="4" indent="-330200" algn="l">
              <a:lnSpc>
                <a:spcPct val="90000"/>
              </a:lnSpc>
              <a:spcBef>
                <a:spcPts val="500"/>
              </a:spcBef>
              <a:spcAft>
                <a:spcPts val="0"/>
              </a:spcAft>
              <a:buClr>
                <a:schemeClr val="accent4"/>
              </a:buClr>
              <a:buSzPts val="1600"/>
              <a:buChar char="•"/>
              <a:defRPr sz="1600" b="0" i="1">
                <a:solidFill>
                  <a:schemeClr val="accent4"/>
                </a:solidFill>
                <a:latin typeface="Candara"/>
                <a:ea typeface="Candara"/>
                <a:cs typeface="Candara"/>
                <a:sym typeface="Candar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7"/>
          <p:cNvSpPr txBox="1">
            <a:spLocks noGrp="1"/>
          </p:cNvSpPr>
          <p:nvPr>
            <p:ph type="body" idx="8"/>
          </p:nvPr>
        </p:nvSpPr>
        <p:spPr>
          <a:xfrm>
            <a:off x="5600343" y="2807107"/>
            <a:ext cx="1260000" cy="593725"/>
          </a:xfrm>
          <a:prstGeom prst="rect">
            <a:avLst/>
          </a:prstGeom>
          <a:noFill/>
          <a:ln>
            <a:noFill/>
          </a:ln>
        </p:spPr>
        <p:txBody>
          <a:bodyPr spcFirstLastPara="1" wrap="square" lIns="0" tIns="0" rIns="0" bIns="0" anchor="b" anchorCtr="0">
            <a:noAutofit/>
          </a:bodyPr>
          <a:lstStyle>
            <a:lvl1pPr marL="457200" lvl="0" indent="-228600" algn="ctr">
              <a:lnSpc>
                <a:spcPct val="90000"/>
              </a:lnSpc>
              <a:spcBef>
                <a:spcPts val="1000"/>
              </a:spcBef>
              <a:spcAft>
                <a:spcPts val="0"/>
              </a:spcAft>
              <a:buClr>
                <a:srgbClr val="25C6E3"/>
              </a:buClr>
              <a:buSzPts val="3000"/>
              <a:buNone/>
              <a:defRPr sz="3000" b="0" i="0" cap="none">
                <a:solidFill>
                  <a:srgbClr val="25C6E3"/>
                </a:solidFill>
                <a:latin typeface="Corbel"/>
                <a:ea typeface="Corbel"/>
                <a:cs typeface="Corbel"/>
                <a:sym typeface="Corbe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7"/>
          <p:cNvSpPr txBox="1">
            <a:spLocks noGrp="1"/>
          </p:cNvSpPr>
          <p:nvPr>
            <p:ph type="body" idx="9"/>
          </p:nvPr>
        </p:nvSpPr>
        <p:spPr>
          <a:xfrm>
            <a:off x="5600343" y="3273609"/>
            <a:ext cx="1260000" cy="243215"/>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1000"/>
              </a:spcBef>
              <a:spcAft>
                <a:spcPts val="0"/>
              </a:spcAft>
              <a:buClr>
                <a:schemeClr val="dk1"/>
              </a:buClr>
              <a:buSzPts val="1600"/>
              <a:buNone/>
              <a:defRPr sz="1600" b="0" i="1" cap="none">
                <a:solidFill>
                  <a:schemeClr val="dk1"/>
                </a:solidFill>
                <a:latin typeface="Candara"/>
                <a:ea typeface="Candara"/>
                <a:cs typeface="Candara"/>
                <a:sym typeface="Candara"/>
              </a:defRPr>
            </a:lvl1pPr>
            <a:lvl2pPr marL="914400" lvl="1" indent="-330200" algn="l">
              <a:lnSpc>
                <a:spcPct val="90000"/>
              </a:lnSpc>
              <a:spcBef>
                <a:spcPts val="500"/>
              </a:spcBef>
              <a:spcAft>
                <a:spcPts val="0"/>
              </a:spcAft>
              <a:buClr>
                <a:schemeClr val="accent4"/>
              </a:buClr>
              <a:buSzPts val="1600"/>
              <a:buChar char="•"/>
              <a:defRPr sz="1600" b="0" i="1">
                <a:solidFill>
                  <a:schemeClr val="accent4"/>
                </a:solidFill>
                <a:latin typeface="Candara"/>
                <a:ea typeface="Candara"/>
                <a:cs typeface="Candara"/>
                <a:sym typeface="Candara"/>
              </a:defRPr>
            </a:lvl2pPr>
            <a:lvl3pPr marL="1371600" lvl="2" indent="-330200" algn="l">
              <a:lnSpc>
                <a:spcPct val="90000"/>
              </a:lnSpc>
              <a:spcBef>
                <a:spcPts val="500"/>
              </a:spcBef>
              <a:spcAft>
                <a:spcPts val="0"/>
              </a:spcAft>
              <a:buClr>
                <a:schemeClr val="accent4"/>
              </a:buClr>
              <a:buSzPts val="1600"/>
              <a:buChar char="•"/>
              <a:defRPr sz="1600" b="0" i="1">
                <a:solidFill>
                  <a:schemeClr val="accent4"/>
                </a:solidFill>
                <a:latin typeface="Candara"/>
                <a:ea typeface="Candara"/>
                <a:cs typeface="Candara"/>
                <a:sym typeface="Candara"/>
              </a:defRPr>
            </a:lvl3pPr>
            <a:lvl4pPr marL="1828800" lvl="3" indent="-330200" algn="l">
              <a:lnSpc>
                <a:spcPct val="90000"/>
              </a:lnSpc>
              <a:spcBef>
                <a:spcPts val="500"/>
              </a:spcBef>
              <a:spcAft>
                <a:spcPts val="0"/>
              </a:spcAft>
              <a:buClr>
                <a:schemeClr val="accent4"/>
              </a:buClr>
              <a:buSzPts val="1600"/>
              <a:buChar char="•"/>
              <a:defRPr sz="1600" b="0" i="1">
                <a:solidFill>
                  <a:schemeClr val="accent4"/>
                </a:solidFill>
                <a:latin typeface="Candara"/>
                <a:ea typeface="Candara"/>
                <a:cs typeface="Candara"/>
                <a:sym typeface="Candara"/>
              </a:defRPr>
            </a:lvl4pPr>
            <a:lvl5pPr marL="2286000" lvl="4" indent="-330200" algn="l">
              <a:lnSpc>
                <a:spcPct val="90000"/>
              </a:lnSpc>
              <a:spcBef>
                <a:spcPts val="500"/>
              </a:spcBef>
              <a:spcAft>
                <a:spcPts val="0"/>
              </a:spcAft>
              <a:buClr>
                <a:schemeClr val="accent4"/>
              </a:buClr>
              <a:buSzPts val="1600"/>
              <a:buChar char="•"/>
              <a:defRPr sz="1600" b="0" i="1">
                <a:solidFill>
                  <a:schemeClr val="accent4"/>
                </a:solidFill>
                <a:latin typeface="Candara"/>
                <a:ea typeface="Candara"/>
                <a:cs typeface="Candara"/>
                <a:sym typeface="Candar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27"/>
          <p:cNvSpPr txBox="1">
            <a:spLocks noGrp="1"/>
          </p:cNvSpPr>
          <p:nvPr>
            <p:ph type="body" idx="13"/>
          </p:nvPr>
        </p:nvSpPr>
        <p:spPr>
          <a:xfrm>
            <a:off x="7615419" y="2807107"/>
            <a:ext cx="1260000" cy="593725"/>
          </a:xfrm>
          <a:prstGeom prst="rect">
            <a:avLst/>
          </a:prstGeom>
          <a:noFill/>
          <a:ln>
            <a:noFill/>
          </a:ln>
        </p:spPr>
        <p:txBody>
          <a:bodyPr spcFirstLastPara="1" wrap="square" lIns="0" tIns="0" rIns="0" bIns="0" anchor="b" anchorCtr="0">
            <a:noAutofit/>
          </a:bodyPr>
          <a:lstStyle>
            <a:lvl1pPr marL="457200" lvl="0" indent="-228600" algn="ctr">
              <a:lnSpc>
                <a:spcPct val="90000"/>
              </a:lnSpc>
              <a:spcBef>
                <a:spcPts val="1000"/>
              </a:spcBef>
              <a:spcAft>
                <a:spcPts val="0"/>
              </a:spcAft>
              <a:buClr>
                <a:schemeClr val="accent1"/>
              </a:buClr>
              <a:buSzPts val="3000"/>
              <a:buNone/>
              <a:defRPr sz="3000" b="0" i="0" cap="none">
                <a:solidFill>
                  <a:schemeClr val="accent1"/>
                </a:solidFill>
                <a:latin typeface="Corbel"/>
                <a:ea typeface="Corbel"/>
                <a:cs typeface="Corbel"/>
                <a:sym typeface="Corbe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27"/>
          <p:cNvSpPr txBox="1">
            <a:spLocks noGrp="1"/>
          </p:cNvSpPr>
          <p:nvPr>
            <p:ph type="body" idx="14"/>
          </p:nvPr>
        </p:nvSpPr>
        <p:spPr>
          <a:xfrm>
            <a:off x="7615419" y="3273609"/>
            <a:ext cx="1260000" cy="243215"/>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1000"/>
              </a:spcBef>
              <a:spcAft>
                <a:spcPts val="0"/>
              </a:spcAft>
              <a:buClr>
                <a:schemeClr val="dk1"/>
              </a:buClr>
              <a:buSzPts val="1600"/>
              <a:buNone/>
              <a:defRPr sz="1600" b="0" i="1" cap="none">
                <a:solidFill>
                  <a:schemeClr val="dk1"/>
                </a:solidFill>
                <a:latin typeface="Candara"/>
                <a:ea typeface="Candara"/>
                <a:cs typeface="Candara"/>
                <a:sym typeface="Candara"/>
              </a:defRPr>
            </a:lvl1pPr>
            <a:lvl2pPr marL="914400" lvl="1" indent="-330200" algn="l">
              <a:lnSpc>
                <a:spcPct val="90000"/>
              </a:lnSpc>
              <a:spcBef>
                <a:spcPts val="500"/>
              </a:spcBef>
              <a:spcAft>
                <a:spcPts val="0"/>
              </a:spcAft>
              <a:buClr>
                <a:schemeClr val="accent4"/>
              </a:buClr>
              <a:buSzPts val="1600"/>
              <a:buChar char="•"/>
              <a:defRPr sz="1600" b="0" i="1">
                <a:solidFill>
                  <a:schemeClr val="accent4"/>
                </a:solidFill>
                <a:latin typeface="Candara"/>
                <a:ea typeface="Candara"/>
                <a:cs typeface="Candara"/>
                <a:sym typeface="Candara"/>
              </a:defRPr>
            </a:lvl2pPr>
            <a:lvl3pPr marL="1371600" lvl="2" indent="-330200" algn="l">
              <a:lnSpc>
                <a:spcPct val="90000"/>
              </a:lnSpc>
              <a:spcBef>
                <a:spcPts val="500"/>
              </a:spcBef>
              <a:spcAft>
                <a:spcPts val="0"/>
              </a:spcAft>
              <a:buClr>
                <a:schemeClr val="accent4"/>
              </a:buClr>
              <a:buSzPts val="1600"/>
              <a:buChar char="•"/>
              <a:defRPr sz="1600" b="0" i="1">
                <a:solidFill>
                  <a:schemeClr val="accent4"/>
                </a:solidFill>
                <a:latin typeface="Candara"/>
                <a:ea typeface="Candara"/>
                <a:cs typeface="Candara"/>
                <a:sym typeface="Candara"/>
              </a:defRPr>
            </a:lvl3pPr>
            <a:lvl4pPr marL="1828800" lvl="3" indent="-330200" algn="l">
              <a:lnSpc>
                <a:spcPct val="90000"/>
              </a:lnSpc>
              <a:spcBef>
                <a:spcPts val="500"/>
              </a:spcBef>
              <a:spcAft>
                <a:spcPts val="0"/>
              </a:spcAft>
              <a:buClr>
                <a:schemeClr val="accent4"/>
              </a:buClr>
              <a:buSzPts val="1600"/>
              <a:buChar char="•"/>
              <a:defRPr sz="1600" b="0" i="1">
                <a:solidFill>
                  <a:schemeClr val="accent4"/>
                </a:solidFill>
                <a:latin typeface="Candara"/>
                <a:ea typeface="Candara"/>
                <a:cs typeface="Candara"/>
                <a:sym typeface="Candara"/>
              </a:defRPr>
            </a:lvl4pPr>
            <a:lvl5pPr marL="2286000" lvl="4" indent="-330200" algn="l">
              <a:lnSpc>
                <a:spcPct val="90000"/>
              </a:lnSpc>
              <a:spcBef>
                <a:spcPts val="500"/>
              </a:spcBef>
              <a:spcAft>
                <a:spcPts val="0"/>
              </a:spcAft>
              <a:buClr>
                <a:schemeClr val="accent4"/>
              </a:buClr>
              <a:buSzPts val="1600"/>
              <a:buChar char="•"/>
              <a:defRPr sz="1600" b="0" i="1">
                <a:solidFill>
                  <a:schemeClr val="accent4"/>
                </a:solidFill>
                <a:latin typeface="Candara"/>
                <a:ea typeface="Candara"/>
                <a:cs typeface="Candara"/>
                <a:sym typeface="Candar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54" name="Google Shape;54;p27"/>
          <p:cNvCxnSpPr/>
          <p:nvPr/>
        </p:nvCxnSpPr>
        <p:spPr>
          <a:xfrm>
            <a:off x="1470775" y="4409372"/>
            <a:ext cx="1463040" cy="0"/>
          </a:xfrm>
          <a:prstGeom prst="straightConnector1">
            <a:avLst/>
          </a:prstGeom>
          <a:noFill/>
          <a:ln w="18025" cap="flat" cmpd="sng">
            <a:solidFill>
              <a:schemeClr val="accent1">
                <a:alpha val="29411"/>
              </a:schemeClr>
            </a:solidFill>
            <a:prstDash val="solid"/>
            <a:miter lim="800000"/>
            <a:headEnd type="none" w="sm" len="sm"/>
            <a:tailEnd type="none" w="sm" len="sm"/>
          </a:ln>
        </p:spPr>
      </p:cxnSp>
      <p:cxnSp>
        <p:nvCxnSpPr>
          <p:cNvPr id="55" name="Google Shape;55;p27"/>
          <p:cNvCxnSpPr/>
          <p:nvPr/>
        </p:nvCxnSpPr>
        <p:spPr>
          <a:xfrm>
            <a:off x="9532679" y="4406031"/>
            <a:ext cx="1463040" cy="0"/>
          </a:xfrm>
          <a:prstGeom prst="straightConnector1">
            <a:avLst/>
          </a:prstGeom>
          <a:noFill/>
          <a:ln w="18025" cap="flat" cmpd="sng">
            <a:solidFill>
              <a:schemeClr val="accent1">
                <a:alpha val="29411"/>
              </a:schemeClr>
            </a:solidFill>
            <a:prstDash val="solid"/>
            <a:miter lim="800000"/>
            <a:headEnd type="none" w="sm" len="sm"/>
            <a:tailEnd type="none" w="sm" len="sm"/>
          </a:ln>
        </p:spPr>
      </p:cxnSp>
      <p:cxnSp>
        <p:nvCxnSpPr>
          <p:cNvPr id="56" name="Google Shape;56;p27"/>
          <p:cNvCxnSpPr/>
          <p:nvPr/>
        </p:nvCxnSpPr>
        <p:spPr>
          <a:xfrm>
            <a:off x="3486251" y="4406031"/>
            <a:ext cx="1463040" cy="0"/>
          </a:xfrm>
          <a:prstGeom prst="straightConnector1">
            <a:avLst/>
          </a:prstGeom>
          <a:noFill/>
          <a:ln w="18025" cap="flat" cmpd="sng">
            <a:solidFill>
              <a:schemeClr val="accent1">
                <a:alpha val="29411"/>
              </a:schemeClr>
            </a:solidFill>
            <a:prstDash val="solid"/>
            <a:miter lim="800000"/>
            <a:headEnd type="none" w="sm" len="sm"/>
            <a:tailEnd type="none" w="sm" len="sm"/>
          </a:ln>
        </p:spPr>
      </p:cxnSp>
      <p:cxnSp>
        <p:nvCxnSpPr>
          <p:cNvPr id="57" name="Google Shape;57;p27"/>
          <p:cNvCxnSpPr/>
          <p:nvPr/>
        </p:nvCxnSpPr>
        <p:spPr>
          <a:xfrm>
            <a:off x="5501727" y="4406031"/>
            <a:ext cx="1463040" cy="0"/>
          </a:xfrm>
          <a:prstGeom prst="straightConnector1">
            <a:avLst/>
          </a:prstGeom>
          <a:noFill/>
          <a:ln w="18025" cap="flat" cmpd="sng">
            <a:solidFill>
              <a:schemeClr val="accent1">
                <a:alpha val="29411"/>
              </a:schemeClr>
            </a:solidFill>
            <a:prstDash val="solid"/>
            <a:miter lim="800000"/>
            <a:headEnd type="none" w="sm" len="sm"/>
            <a:tailEnd type="none" w="sm" len="sm"/>
          </a:ln>
        </p:spPr>
      </p:cxnSp>
      <p:cxnSp>
        <p:nvCxnSpPr>
          <p:cNvPr id="58" name="Google Shape;58;p27"/>
          <p:cNvCxnSpPr/>
          <p:nvPr/>
        </p:nvCxnSpPr>
        <p:spPr>
          <a:xfrm>
            <a:off x="7517203" y="4405120"/>
            <a:ext cx="1463040" cy="0"/>
          </a:xfrm>
          <a:prstGeom prst="straightConnector1">
            <a:avLst/>
          </a:prstGeom>
          <a:noFill/>
          <a:ln w="18025" cap="flat" cmpd="sng">
            <a:solidFill>
              <a:schemeClr val="accent1">
                <a:alpha val="29411"/>
              </a:schemeClr>
            </a:solidFill>
            <a:prstDash val="solid"/>
            <a:miter lim="800000"/>
            <a:headEnd type="none" w="sm" len="sm"/>
            <a:tailEnd type="none" w="sm" len="sm"/>
          </a:ln>
        </p:spPr>
      </p:cxnSp>
      <p:sp>
        <p:nvSpPr>
          <p:cNvPr id="59" name="Google Shape;59;p27"/>
          <p:cNvSpPr>
            <a:spLocks noGrp="1"/>
          </p:cNvSpPr>
          <p:nvPr>
            <p:ph type="pic" idx="15"/>
          </p:nvPr>
        </p:nvSpPr>
        <p:spPr>
          <a:xfrm>
            <a:off x="10564650" y="869401"/>
            <a:ext cx="969264" cy="969264"/>
          </a:xfrm>
          <a:prstGeom prst="ellipse">
            <a:avLst/>
          </a:prstGeom>
          <a:noFill/>
          <a:ln>
            <a:noFill/>
          </a:ln>
        </p:spPr>
      </p:sp>
      <p:sp>
        <p:nvSpPr>
          <p:cNvPr id="60" name="Google Shape;60;p27"/>
          <p:cNvSpPr txBox="1">
            <a:spLocks noGrp="1"/>
          </p:cNvSpPr>
          <p:nvPr>
            <p:ph type="body" idx="16"/>
          </p:nvPr>
        </p:nvSpPr>
        <p:spPr>
          <a:xfrm>
            <a:off x="1365295" y="4475827"/>
            <a:ext cx="1674000" cy="1151441"/>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1000"/>
              </a:spcBef>
              <a:spcAft>
                <a:spcPts val="0"/>
              </a:spcAft>
              <a:buClr>
                <a:srgbClr val="3F3F3F"/>
              </a:buClr>
              <a:buSzPts val="1600"/>
              <a:buNone/>
              <a:defRPr sz="1600"/>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27"/>
          <p:cNvSpPr txBox="1">
            <a:spLocks noGrp="1"/>
          </p:cNvSpPr>
          <p:nvPr>
            <p:ph type="body" idx="17"/>
          </p:nvPr>
        </p:nvSpPr>
        <p:spPr>
          <a:xfrm>
            <a:off x="1292563" y="3860833"/>
            <a:ext cx="1800000" cy="581767"/>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1000"/>
              </a:spcBef>
              <a:spcAft>
                <a:spcPts val="0"/>
              </a:spcAft>
              <a:buClr>
                <a:srgbClr val="313650"/>
              </a:buClr>
              <a:buSzPts val="2000"/>
              <a:buNone/>
              <a:defRPr sz="2000" b="1" i="0">
                <a:solidFill>
                  <a:srgbClr val="313650"/>
                </a:solidFill>
                <a:latin typeface="Corbel"/>
                <a:ea typeface="Corbel"/>
                <a:cs typeface="Corbel"/>
                <a:sym typeface="Corbel"/>
              </a:defRPr>
            </a:lvl1pPr>
            <a:lvl2pPr marL="914400" lvl="1" indent="-228600" algn="ctr">
              <a:lnSpc>
                <a:spcPct val="90000"/>
              </a:lnSpc>
              <a:spcBef>
                <a:spcPts val="500"/>
              </a:spcBef>
              <a:spcAft>
                <a:spcPts val="0"/>
              </a:spcAft>
              <a:buClr>
                <a:srgbClr val="3F3F3F"/>
              </a:buClr>
              <a:buSzPts val="3000"/>
              <a:buNone/>
              <a:defRPr sz="3000">
                <a:latin typeface="Corbel"/>
                <a:ea typeface="Corbel"/>
                <a:cs typeface="Corbel"/>
                <a:sym typeface="Corbel"/>
              </a:defRPr>
            </a:lvl2pPr>
            <a:lvl3pPr marL="1371600" lvl="2" indent="-228600" algn="ctr">
              <a:lnSpc>
                <a:spcPct val="90000"/>
              </a:lnSpc>
              <a:spcBef>
                <a:spcPts val="500"/>
              </a:spcBef>
              <a:spcAft>
                <a:spcPts val="0"/>
              </a:spcAft>
              <a:buClr>
                <a:srgbClr val="3F3F3F"/>
              </a:buClr>
              <a:buSzPts val="3000"/>
              <a:buNone/>
              <a:defRPr sz="3000">
                <a:latin typeface="Corbel"/>
                <a:ea typeface="Corbel"/>
                <a:cs typeface="Corbel"/>
                <a:sym typeface="Corbel"/>
              </a:defRPr>
            </a:lvl3pPr>
            <a:lvl4pPr marL="1828800" lvl="3" indent="-228600" algn="ctr">
              <a:lnSpc>
                <a:spcPct val="90000"/>
              </a:lnSpc>
              <a:spcBef>
                <a:spcPts val="500"/>
              </a:spcBef>
              <a:spcAft>
                <a:spcPts val="0"/>
              </a:spcAft>
              <a:buClr>
                <a:srgbClr val="3F3F3F"/>
              </a:buClr>
              <a:buSzPts val="3000"/>
              <a:buNone/>
              <a:defRPr sz="3000">
                <a:latin typeface="Corbel"/>
                <a:ea typeface="Corbel"/>
                <a:cs typeface="Corbel"/>
                <a:sym typeface="Corbel"/>
              </a:defRPr>
            </a:lvl4pPr>
            <a:lvl5pPr marL="2286000" lvl="4" indent="-228600" algn="ctr">
              <a:lnSpc>
                <a:spcPct val="90000"/>
              </a:lnSpc>
              <a:spcBef>
                <a:spcPts val="500"/>
              </a:spcBef>
              <a:spcAft>
                <a:spcPts val="0"/>
              </a:spcAft>
              <a:buClr>
                <a:srgbClr val="3F3F3F"/>
              </a:buClr>
              <a:buSzPts val="3000"/>
              <a:buNone/>
              <a:defRPr sz="3000">
                <a:latin typeface="Corbel"/>
                <a:ea typeface="Corbel"/>
                <a:cs typeface="Corbel"/>
                <a:sym typeface="Corbe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27"/>
          <p:cNvSpPr txBox="1">
            <a:spLocks noGrp="1"/>
          </p:cNvSpPr>
          <p:nvPr>
            <p:ph type="body" idx="18"/>
          </p:nvPr>
        </p:nvSpPr>
        <p:spPr>
          <a:xfrm>
            <a:off x="9428804" y="4475827"/>
            <a:ext cx="1674000" cy="1151441"/>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1000"/>
              </a:spcBef>
              <a:spcAft>
                <a:spcPts val="0"/>
              </a:spcAft>
              <a:buClr>
                <a:srgbClr val="3F3F3F"/>
              </a:buClr>
              <a:buSzPts val="1600"/>
              <a:buNone/>
              <a:defRPr sz="1600"/>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27"/>
          <p:cNvSpPr txBox="1">
            <a:spLocks noGrp="1"/>
          </p:cNvSpPr>
          <p:nvPr>
            <p:ph type="body" idx="19"/>
          </p:nvPr>
        </p:nvSpPr>
        <p:spPr>
          <a:xfrm>
            <a:off x="9361267" y="3860833"/>
            <a:ext cx="1800000" cy="581767"/>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1000"/>
              </a:spcBef>
              <a:spcAft>
                <a:spcPts val="0"/>
              </a:spcAft>
              <a:buClr>
                <a:srgbClr val="313650"/>
              </a:buClr>
              <a:buSzPts val="2500"/>
              <a:buNone/>
              <a:defRPr sz="2500" b="1" i="0">
                <a:solidFill>
                  <a:srgbClr val="313650"/>
                </a:solidFill>
                <a:latin typeface="Corbel"/>
                <a:ea typeface="Corbel"/>
                <a:cs typeface="Corbel"/>
                <a:sym typeface="Corbel"/>
              </a:defRPr>
            </a:lvl1pPr>
            <a:lvl2pPr marL="914400" lvl="1" indent="-228600" algn="ctr">
              <a:lnSpc>
                <a:spcPct val="90000"/>
              </a:lnSpc>
              <a:spcBef>
                <a:spcPts val="500"/>
              </a:spcBef>
              <a:spcAft>
                <a:spcPts val="0"/>
              </a:spcAft>
              <a:buClr>
                <a:srgbClr val="3F3F3F"/>
              </a:buClr>
              <a:buSzPts val="3000"/>
              <a:buNone/>
              <a:defRPr sz="3000">
                <a:latin typeface="Corbel"/>
                <a:ea typeface="Corbel"/>
                <a:cs typeface="Corbel"/>
                <a:sym typeface="Corbel"/>
              </a:defRPr>
            </a:lvl2pPr>
            <a:lvl3pPr marL="1371600" lvl="2" indent="-228600" algn="ctr">
              <a:lnSpc>
                <a:spcPct val="90000"/>
              </a:lnSpc>
              <a:spcBef>
                <a:spcPts val="500"/>
              </a:spcBef>
              <a:spcAft>
                <a:spcPts val="0"/>
              </a:spcAft>
              <a:buClr>
                <a:srgbClr val="3F3F3F"/>
              </a:buClr>
              <a:buSzPts val="3000"/>
              <a:buNone/>
              <a:defRPr sz="3000">
                <a:latin typeface="Corbel"/>
                <a:ea typeface="Corbel"/>
                <a:cs typeface="Corbel"/>
                <a:sym typeface="Corbel"/>
              </a:defRPr>
            </a:lvl3pPr>
            <a:lvl4pPr marL="1828800" lvl="3" indent="-228600" algn="ctr">
              <a:lnSpc>
                <a:spcPct val="90000"/>
              </a:lnSpc>
              <a:spcBef>
                <a:spcPts val="500"/>
              </a:spcBef>
              <a:spcAft>
                <a:spcPts val="0"/>
              </a:spcAft>
              <a:buClr>
                <a:srgbClr val="3F3F3F"/>
              </a:buClr>
              <a:buSzPts val="3000"/>
              <a:buNone/>
              <a:defRPr sz="3000">
                <a:latin typeface="Corbel"/>
                <a:ea typeface="Corbel"/>
                <a:cs typeface="Corbel"/>
                <a:sym typeface="Corbel"/>
              </a:defRPr>
            </a:lvl4pPr>
            <a:lvl5pPr marL="2286000" lvl="4" indent="-228600" algn="ctr">
              <a:lnSpc>
                <a:spcPct val="90000"/>
              </a:lnSpc>
              <a:spcBef>
                <a:spcPts val="500"/>
              </a:spcBef>
              <a:spcAft>
                <a:spcPts val="0"/>
              </a:spcAft>
              <a:buClr>
                <a:srgbClr val="3F3F3F"/>
              </a:buClr>
              <a:buSzPts val="3000"/>
              <a:buNone/>
              <a:defRPr sz="3000">
                <a:latin typeface="Corbel"/>
                <a:ea typeface="Corbel"/>
                <a:cs typeface="Corbel"/>
                <a:sym typeface="Corbe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27"/>
          <p:cNvSpPr txBox="1">
            <a:spLocks noGrp="1"/>
          </p:cNvSpPr>
          <p:nvPr>
            <p:ph type="body" idx="20"/>
          </p:nvPr>
        </p:nvSpPr>
        <p:spPr>
          <a:xfrm>
            <a:off x="3381172" y="4475827"/>
            <a:ext cx="1674000" cy="1151441"/>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1000"/>
              </a:spcBef>
              <a:spcAft>
                <a:spcPts val="0"/>
              </a:spcAft>
              <a:buClr>
                <a:srgbClr val="3F3F3F"/>
              </a:buClr>
              <a:buSzPts val="1600"/>
              <a:buNone/>
              <a:defRPr sz="1600"/>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27"/>
          <p:cNvSpPr txBox="1">
            <a:spLocks noGrp="1"/>
          </p:cNvSpPr>
          <p:nvPr>
            <p:ph type="body" idx="21"/>
          </p:nvPr>
        </p:nvSpPr>
        <p:spPr>
          <a:xfrm>
            <a:off x="3309739" y="3860833"/>
            <a:ext cx="1800000" cy="581767"/>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1000"/>
              </a:spcBef>
              <a:spcAft>
                <a:spcPts val="0"/>
              </a:spcAft>
              <a:buClr>
                <a:srgbClr val="313650"/>
              </a:buClr>
              <a:buSzPts val="2000"/>
              <a:buNone/>
              <a:defRPr sz="2000" b="1" i="0">
                <a:solidFill>
                  <a:srgbClr val="313650"/>
                </a:solidFill>
                <a:latin typeface="Corbel"/>
                <a:ea typeface="Corbel"/>
                <a:cs typeface="Corbel"/>
                <a:sym typeface="Corbel"/>
              </a:defRPr>
            </a:lvl1pPr>
            <a:lvl2pPr marL="914400" lvl="1" indent="-228600" algn="ctr">
              <a:lnSpc>
                <a:spcPct val="90000"/>
              </a:lnSpc>
              <a:spcBef>
                <a:spcPts val="500"/>
              </a:spcBef>
              <a:spcAft>
                <a:spcPts val="0"/>
              </a:spcAft>
              <a:buClr>
                <a:srgbClr val="3F3F3F"/>
              </a:buClr>
              <a:buSzPts val="3000"/>
              <a:buNone/>
              <a:defRPr sz="3000">
                <a:latin typeface="Corbel"/>
                <a:ea typeface="Corbel"/>
                <a:cs typeface="Corbel"/>
                <a:sym typeface="Corbel"/>
              </a:defRPr>
            </a:lvl2pPr>
            <a:lvl3pPr marL="1371600" lvl="2" indent="-228600" algn="ctr">
              <a:lnSpc>
                <a:spcPct val="90000"/>
              </a:lnSpc>
              <a:spcBef>
                <a:spcPts val="500"/>
              </a:spcBef>
              <a:spcAft>
                <a:spcPts val="0"/>
              </a:spcAft>
              <a:buClr>
                <a:srgbClr val="3F3F3F"/>
              </a:buClr>
              <a:buSzPts val="3000"/>
              <a:buNone/>
              <a:defRPr sz="3000">
                <a:latin typeface="Corbel"/>
                <a:ea typeface="Corbel"/>
                <a:cs typeface="Corbel"/>
                <a:sym typeface="Corbel"/>
              </a:defRPr>
            </a:lvl3pPr>
            <a:lvl4pPr marL="1828800" lvl="3" indent="-228600" algn="ctr">
              <a:lnSpc>
                <a:spcPct val="90000"/>
              </a:lnSpc>
              <a:spcBef>
                <a:spcPts val="500"/>
              </a:spcBef>
              <a:spcAft>
                <a:spcPts val="0"/>
              </a:spcAft>
              <a:buClr>
                <a:srgbClr val="3F3F3F"/>
              </a:buClr>
              <a:buSzPts val="3000"/>
              <a:buNone/>
              <a:defRPr sz="3000">
                <a:latin typeface="Corbel"/>
                <a:ea typeface="Corbel"/>
                <a:cs typeface="Corbel"/>
                <a:sym typeface="Corbel"/>
              </a:defRPr>
            </a:lvl4pPr>
            <a:lvl5pPr marL="2286000" lvl="4" indent="-228600" algn="ctr">
              <a:lnSpc>
                <a:spcPct val="90000"/>
              </a:lnSpc>
              <a:spcBef>
                <a:spcPts val="500"/>
              </a:spcBef>
              <a:spcAft>
                <a:spcPts val="0"/>
              </a:spcAft>
              <a:buClr>
                <a:srgbClr val="3F3F3F"/>
              </a:buClr>
              <a:buSzPts val="3000"/>
              <a:buNone/>
              <a:defRPr sz="3000">
                <a:latin typeface="Corbel"/>
                <a:ea typeface="Corbel"/>
                <a:cs typeface="Corbel"/>
                <a:sym typeface="Corbe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27"/>
          <p:cNvSpPr txBox="1">
            <a:spLocks noGrp="1"/>
          </p:cNvSpPr>
          <p:nvPr>
            <p:ph type="body" idx="22"/>
          </p:nvPr>
        </p:nvSpPr>
        <p:spPr>
          <a:xfrm>
            <a:off x="5397049" y="4475827"/>
            <a:ext cx="1674000" cy="1151441"/>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1000"/>
              </a:spcBef>
              <a:spcAft>
                <a:spcPts val="0"/>
              </a:spcAft>
              <a:buClr>
                <a:srgbClr val="3F3F3F"/>
              </a:buClr>
              <a:buSzPts val="1600"/>
              <a:buNone/>
              <a:defRPr sz="1600"/>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27"/>
          <p:cNvSpPr txBox="1">
            <a:spLocks noGrp="1"/>
          </p:cNvSpPr>
          <p:nvPr>
            <p:ph type="body" idx="23"/>
          </p:nvPr>
        </p:nvSpPr>
        <p:spPr>
          <a:xfrm>
            <a:off x="5326915" y="3860833"/>
            <a:ext cx="1800000" cy="581767"/>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1000"/>
              </a:spcBef>
              <a:spcAft>
                <a:spcPts val="0"/>
              </a:spcAft>
              <a:buClr>
                <a:srgbClr val="313650"/>
              </a:buClr>
              <a:buSzPts val="2000"/>
              <a:buNone/>
              <a:defRPr sz="2000" b="1" i="0">
                <a:solidFill>
                  <a:srgbClr val="313650"/>
                </a:solidFill>
                <a:latin typeface="Corbel"/>
                <a:ea typeface="Corbel"/>
                <a:cs typeface="Corbel"/>
                <a:sym typeface="Corbel"/>
              </a:defRPr>
            </a:lvl1pPr>
            <a:lvl2pPr marL="914400" lvl="1" indent="-228600" algn="ctr">
              <a:lnSpc>
                <a:spcPct val="90000"/>
              </a:lnSpc>
              <a:spcBef>
                <a:spcPts val="500"/>
              </a:spcBef>
              <a:spcAft>
                <a:spcPts val="0"/>
              </a:spcAft>
              <a:buClr>
                <a:srgbClr val="3F3F3F"/>
              </a:buClr>
              <a:buSzPts val="3000"/>
              <a:buNone/>
              <a:defRPr sz="3000">
                <a:latin typeface="Corbel"/>
                <a:ea typeface="Corbel"/>
                <a:cs typeface="Corbel"/>
                <a:sym typeface="Corbel"/>
              </a:defRPr>
            </a:lvl2pPr>
            <a:lvl3pPr marL="1371600" lvl="2" indent="-228600" algn="ctr">
              <a:lnSpc>
                <a:spcPct val="90000"/>
              </a:lnSpc>
              <a:spcBef>
                <a:spcPts val="500"/>
              </a:spcBef>
              <a:spcAft>
                <a:spcPts val="0"/>
              </a:spcAft>
              <a:buClr>
                <a:srgbClr val="3F3F3F"/>
              </a:buClr>
              <a:buSzPts val="3000"/>
              <a:buNone/>
              <a:defRPr sz="3000">
                <a:latin typeface="Corbel"/>
                <a:ea typeface="Corbel"/>
                <a:cs typeface="Corbel"/>
                <a:sym typeface="Corbel"/>
              </a:defRPr>
            </a:lvl3pPr>
            <a:lvl4pPr marL="1828800" lvl="3" indent="-228600" algn="ctr">
              <a:lnSpc>
                <a:spcPct val="90000"/>
              </a:lnSpc>
              <a:spcBef>
                <a:spcPts val="500"/>
              </a:spcBef>
              <a:spcAft>
                <a:spcPts val="0"/>
              </a:spcAft>
              <a:buClr>
                <a:srgbClr val="3F3F3F"/>
              </a:buClr>
              <a:buSzPts val="3000"/>
              <a:buNone/>
              <a:defRPr sz="3000">
                <a:latin typeface="Corbel"/>
                <a:ea typeface="Corbel"/>
                <a:cs typeface="Corbel"/>
                <a:sym typeface="Corbel"/>
              </a:defRPr>
            </a:lvl4pPr>
            <a:lvl5pPr marL="2286000" lvl="4" indent="-228600" algn="ctr">
              <a:lnSpc>
                <a:spcPct val="90000"/>
              </a:lnSpc>
              <a:spcBef>
                <a:spcPts val="500"/>
              </a:spcBef>
              <a:spcAft>
                <a:spcPts val="0"/>
              </a:spcAft>
              <a:buClr>
                <a:srgbClr val="3F3F3F"/>
              </a:buClr>
              <a:buSzPts val="3000"/>
              <a:buNone/>
              <a:defRPr sz="3000">
                <a:latin typeface="Corbel"/>
                <a:ea typeface="Corbel"/>
                <a:cs typeface="Corbel"/>
                <a:sym typeface="Corbe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27"/>
          <p:cNvSpPr txBox="1">
            <a:spLocks noGrp="1"/>
          </p:cNvSpPr>
          <p:nvPr>
            <p:ph type="body" idx="24"/>
          </p:nvPr>
        </p:nvSpPr>
        <p:spPr>
          <a:xfrm>
            <a:off x="7412926" y="4475827"/>
            <a:ext cx="1674000" cy="1151441"/>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1000"/>
              </a:spcBef>
              <a:spcAft>
                <a:spcPts val="0"/>
              </a:spcAft>
              <a:buClr>
                <a:srgbClr val="3F3F3F"/>
              </a:buClr>
              <a:buSzPts val="1600"/>
              <a:buNone/>
              <a:defRPr sz="1600"/>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27"/>
          <p:cNvSpPr txBox="1">
            <a:spLocks noGrp="1"/>
          </p:cNvSpPr>
          <p:nvPr>
            <p:ph type="body" idx="25"/>
          </p:nvPr>
        </p:nvSpPr>
        <p:spPr>
          <a:xfrm>
            <a:off x="7344091" y="3860833"/>
            <a:ext cx="1800000" cy="581767"/>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1000"/>
              </a:spcBef>
              <a:spcAft>
                <a:spcPts val="0"/>
              </a:spcAft>
              <a:buClr>
                <a:srgbClr val="313650"/>
              </a:buClr>
              <a:buSzPts val="2000"/>
              <a:buNone/>
              <a:defRPr sz="2000" b="1" i="0">
                <a:solidFill>
                  <a:srgbClr val="313650"/>
                </a:solidFill>
                <a:latin typeface="Corbel"/>
                <a:ea typeface="Corbel"/>
                <a:cs typeface="Corbel"/>
                <a:sym typeface="Corbel"/>
              </a:defRPr>
            </a:lvl1pPr>
            <a:lvl2pPr marL="914400" lvl="1" indent="-228600" algn="ctr">
              <a:lnSpc>
                <a:spcPct val="90000"/>
              </a:lnSpc>
              <a:spcBef>
                <a:spcPts val="500"/>
              </a:spcBef>
              <a:spcAft>
                <a:spcPts val="0"/>
              </a:spcAft>
              <a:buClr>
                <a:srgbClr val="3F3F3F"/>
              </a:buClr>
              <a:buSzPts val="3000"/>
              <a:buNone/>
              <a:defRPr sz="3000">
                <a:latin typeface="Corbel"/>
                <a:ea typeface="Corbel"/>
                <a:cs typeface="Corbel"/>
                <a:sym typeface="Corbel"/>
              </a:defRPr>
            </a:lvl2pPr>
            <a:lvl3pPr marL="1371600" lvl="2" indent="-228600" algn="ctr">
              <a:lnSpc>
                <a:spcPct val="90000"/>
              </a:lnSpc>
              <a:spcBef>
                <a:spcPts val="500"/>
              </a:spcBef>
              <a:spcAft>
                <a:spcPts val="0"/>
              </a:spcAft>
              <a:buClr>
                <a:srgbClr val="3F3F3F"/>
              </a:buClr>
              <a:buSzPts val="3000"/>
              <a:buNone/>
              <a:defRPr sz="3000">
                <a:latin typeface="Corbel"/>
                <a:ea typeface="Corbel"/>
                <a:cs typeface="Corbel"/>
                <a:sym typeface="Corbel"/>
              </a:defRPr>
            </a:lvl3pPr>
            <a:lvl4pPr marL="1828800" lvl="3" indent="-228600" algn="ctr">
              <a:lnSpc>
                <a:spcPct val="90000"/>
              </a:lnSpc>
              <a:spcBef>
                <a:spcPts val="500"/>
              </a:spcBef>
              <a:spcAft>
                <a:spcPts val="0"/>
              </a:spcAft>
              <a:buClr>
                <a:srgbClr val="3F3F3F"/>
              </a:buClr>
              <a:buSzPts val="3000"/>
              <a:buNone/>
              <a:defRPr sz="3000">
                <a:latin typeface="Corbel"/>
                <a:ea typeface="Corbel"/>
                <a:cs typeface="Corbel"/>
                <a:sym typeface="Corbel"/>
              </a:defRPr>
            </a:lvl4pPr>
            <a:lvl5pPr marL="2286000" lvl="4" indent="-228600" algn="ctr">
              <a:lnSpc>
                <a:spcPct val="90000"/>
              </a:lnSpc>
              <a:spcBef>
                <a:spcPts val="500"/>
              </a:spcBef>
              <a:spcAft>
                <a:spcPts val="0"/>
              </a:spcAft>
              <a:buClr>
                <a:srgbClr val="3F3F3F"/>
              </a:buClr>
              <a:buSzPts val="3000"/>
              <a:buNone/>
              <a:defRPr sz="3000">
                <a:latin typeface="Corbel"/>
                <a:ea typeface="Corbel"/>
                <a:cs typeface="Corbel"/>
                <a:sym typeface="Corbe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27" descr="Accent block left"/>
          <p:cNvSpPr/>
          <p:nvPr/>
        </p:nvSpPr>
        <p:spPr>
          <a:xfrm>
            <a:off x="846016" y="1581454"/>
            <a:ext cx="1984175" cy="114824"/>
          </a:xfrm>
          <a:prstGeom prst="rect">
            <a:avLst/>
          </a:prstGeom>
          <a:solidFill>
            <a:srgbClr val="25C6E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ndara"/>
              <a:ea typeface="Candara"/>
              <a:cs typeface="Candara"/>
              <a:sym typeface="Candara"/>
            </a:endParaRPr>
          </a:p>
        </p:txBody>
      </p:sp>
      <p:pic>
        <p:nvPicPr>
          <p:cNvPr id="2" name="Picture 1" descr="A black background with a black square&#10;&#10;Description automatically generated with medium confidence">
            <a:extLst>
              <a:ext uri="{FF2B5EF4-FFF2-40B4-BE49-F238E27FC236}">
                <a16:creationId xmlns:a16="http://schemas.microsoft.com/office/drawing/2014/main" id="{EEA6F432-DDD0-E172-A694-25A48E0D7730}"/>
              </a:ext>
            </a:extLst>
          </p:cNvPr>
          <p:cNvPicPr>
            <a:picLocks noChangeAspect="1"/>
          </p:cNvPicPr>
          <p:nvPr userDrawn="1"/>
        </p:nvPicPr>
        <p:blipFill>
          <a:blip r:embed="rId2"/>
          <a:stretch>
            <a:fillRect/>
          </a:stretch>
        </p:blipFill>
        <p:spPr>
          <a:xfrm>
            <a:off x="10027919" y="6250805"/>
            <a:ext cx="1564258" cy="432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wo Content">
  <p:cSld name="Two Content">
    <p:spTree>
      <p:nvGrpSpPr>
        <p:cNvPr id="1" name="Shape 71"/>
        <p:cNvGrpSpPr/>
        <p:nvPr/>
      </p:nvGrpSpPr>
      <p:grpSpPr>
        <a:xfrm>
          <a:off x="0" y="0"/>
          <a:ext cx="0" cy="0"/>
          <a:chOff x="0" y="0"/>
          <a:chExt cx="0" cy="0"/>
        </a:xfrm>
      </p:grpSpPr>
      <p:sp>
        <p:nvSpPr>
          <p:cNvPr id="72" name="Google Shape;72;p28"/>
          <p:cNvSpPr txBox="1">
            <a:spLocks noGrp="1"/>
          </p:cNvSpPr>
          <p:nvPr>
            <p:ph type="title"/>
          </p:nvPr>
        </p:nvSpPr>
        <p:spPr>
          <a:xfrm>
            <a:off x="432000" y="432000"/>
            <a:ext cx="11340000" cy="4320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3F3F3F"/>
              </a:buClr>
              <a:buSzPts val="3200"/>
              <a:buFont typeface="Corbel"/>
              <a:buNone/>
              <a:defRPr>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8"/>
          <p:cNvSpPr txBox="1">
            <a:spLocks noGrp="1"/>
          </p:cNvSpPr>
          <p:nvPr>
            <p:ph type="sldNum" idx="12"/>
          </p:nvPr>
        </p:nvSpPr>
        <p:spPr>
          <a:xfrm>
            <a:off x="11760000" y="6371351"/>
            <a:ext cx="432000" cy="4320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9pPr>
          </a:lstStyle>
          <a:p>
            <a:pPr marL="0" lvl="0" indent="0" algn="l" rtl="0">
              <a:spcBef>
                <a:spcPts val="0"/>
              </a:spcBef>
              <a:spcAft>
                <a:spcPts val="0"/>
              </a:spcAft>
              <a:buNone/>
            </a:pPr>
            <a:fld id="{00000000-1234-1234-1234-123412341234}" type="slidenum">
              <a:rPr lang="en-US"/>
              <a:t>‹#›</a:t>
            </a:fld>
            <a:endParaRPr/>
          </a:p>
        </p:txBody>
      </p:sp>
      <p:sp>
        <p:nvSpPr>
          <p:cNvPr id="74" name="Google Shape;74;p28"/>
          <p:cNvSpPr txBox="1">
            <a:spLocks noGrp="1"/>
          </p:cNvSpPr>
          <p:nvPr>
            <p:ph type="body" idx="1"/>
          </p:nvPr>
        </p:nvSpPr>
        <p:spPr>
          <a:xfrm>
            <a:off x="6311886" y="1007250"/>
            <a:ext cx="5460114" cy="5169713"/>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8"/>
          <p:cNvSpPr txBox="1">
            <a:spLocks noGrp="1"/>
          </p:cNvSpPr>
          <p:nvPr>
            <p:ph type="body" idx="2"/>
          </p:nvPr>
        </p:nvSpPr>
        <p:spPr>
          <a:xfrm>
            <a:off x="431999" y="1007250"/>
            <a:ext cx="5448115" cy="5169713"/>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76" name="Google Shape;76;p28"/>
          <p:cNvCxnSpPr/>
          <p:nvPr/>
        </p:nvCxnSpPr>
        <p:spPr>
          <a:xfrm>
            <a:off x="431800" y="6734882"/>
            <a:ext cx="8758499" cy="0"/>
          </a:xfrm>
          <a:prstGeom prst="straightConnector1">
            <a:avLst/>
          </a:prstGeom>
          <a:noFill/>
          <a:ln w="19050" cap="flat" cmpd="sng">
            <a:solidFill>
              <a:schemeClr val="accent2"/>
            </a:solidFill>
            <a:prstDash val="solid"/>
            <a:miter lim="800000"/>
            <a:headEnd type="none" w="sm" len="sm"/>
            <a:tailEnd type="none" w="sm" len="sm"/>
          </a:ln>
        </p:spPr>
      </p:cxnSp>
      <p:pic>
        <p:nvPicPr>
          <p:cNvPr id="2" name="Picture 1" descr="A black background with a black square&#10;&#10;Description automatically generated with medium confidence">
            <a:extLst>
              <a:ext uri="{FF2B5EF4-FFF2-40B4-BE49-F238E27FC236}">
                <a16:creationId xmlns:a16="http://schemas.microsoft.com/office/drawing/2014/main" id="{A3249539-2590-0849-264E-0DE318B028E3}"/>
              </a:ext>
            </a:extLst>
          </p:cNvPr>
          <p:cNvPicPr>
            <a:picLocks noChangeAspect="1"/>
          </p:cNvPicPr>
          <p:nvPr userDrawn="1"/>
        </p:nvPicPr>
        <p:blipFill>
          <a:blip r:embed="rId2"/>
          <a:stretch>
            <a:fillRect/>
          </a:stretch>
        </p:blipFill>
        <p:spPr>
          <a:xfrm>
            <a:off x="10027919" y="6250805"/>
            <a:ext cx="1564258" cy="432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spTree>
      <p:nvGrpSpPr>
        <p:cNvPr id="1" name="Shape 78"/>
        <p:cNvGrpSpPr/>
        <p:nvPr/>
      </p:nvGrpSpPr>
      <p:grpSpPr>
        <a:xfrm>
          <a:off x="0" y="0"/>
          <a:ext cx="0" cy="0"/>
          <a:chOff x="0" y="0"/>
          <a:chExt cx="0" cy="0"/>
        </a:xfrm>
      </p:grpSpPr>
      <p:sp>
        <p:nvSpPr>
          <p:cNvPr id="79" name="Google Shape;79;p29"/>
          <p:cNvSpPr txBox="1">
            <a:spLocks noGrp="1"/>
          </p:cNvSpPr>
          <p:nvPr>
            <p:ph type="title"/>
          </p:nvPr>
        </p:nvSpPr>
        <p:spPr>
          <a:xfrm>
            <a:off x="432000" y="432000"/>
            <a:ext cx="3932037" cy="1411276"/>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3F3F3F"/>
              </a:buClr>
              <a:buSzPts val="3200"/>
              <a:buFont typeface="Corbel"/>
              <a:buNone/>
              <a:defRPr>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9"/>
          <p:cNvSpPr txBox="1">
            <a:spLocks noGrp="1"/>
          </p:cNvSpPr>
          <p:nvPr>
            <p:ph type="sldNum" idx="12"/>
          </p:nvPr>
        </p:nvSpPr>
        <p:spPr>
          <a:xfrm>
            <a:off x="11760000" y="6371351"/>
            <a:ext cx="432000" cy="4320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9pPr>
          </a:lstStyle>
          <a:p>
            <a:pPr marL="0" lvl="0" indent="0" algn="l" rtl="0">
              <a:spcBef>
                <a:spcPts val="0"/>
              </a:spcBef>
              <a:spcAft>
                <a:spcPts val="0"/>
              </a:spcAft>
              <a:buNone/>
            </a:pPr>
            <a:fld id="{00000000-1234-1234-1234-123412341234}" type="slidenum">
              <a:rPr lang="en-US"/>
              <a:t>‹#›</a:t>
            </a:fld>
            <a:endParaRPr/>
          </a:p>
        </p:txBody>
      </p:sp>
      <p:sp>
        <p:nvSpPr>
          <p:cNvPr id="81" name="Google Shape;81;p29" descr="Accent block left"/>
          <p:cNvSpPr/>
          <p:nvPr/>
        </p:nvSpPr>
        <p:spPr>
          <a:xfrm>
            <a:off x="431800" y="1892926"/>
            <a:ext cx="1984175" cy="11482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sp>
        <p:nvSpPr>
          <p:cNvPr id="82" name="Google Shape;82;p29"/>
          <p:cNvSpPr txBox="1">
            <a:spLocks noGrp="1"/>
          </p:cNvSpPr>
          <p:nvPr>
            <p:ph type="body" idx="1"/>
          </p:nvPr>
        </p:nvSpPr>
        <p:spPr>
          <a:xfrm>
            <a:off x="4788816" y="432001"/>
            <a:ext cx="6971184" cy="5429050"/>
          </a:xfrm>
          <a:prstGeom prst="rect">
            <a:avLst/>
          </a:prstGeom>
          <a:noFill/>
          <a:ln>
            <a:noFill/>
          </a:ln>
        </p:spPr>
        <p:txBody>
          <a:bodyPr spcFirstLastPara="1" wrap="square" lIns="0" tIns="0" rIns="0" bIns="0" anchor="t" anchorCtr="0">
            <a:noAutofit/>
          </a:bodyPr>
          <a:lstStyle>
            <a:lvl1pPr marL="457200" lvl="0" indent="-355600" algn="l">
              <a:lnSpc>
                <a:spcPct val="90000"/>
              </a:lnSpc>
              <a:spcBef>
                <a:spcPts val="1000"/>
              </a:spcBef>
              <a:spcAft>
                <a:spcPts val="0"/>
              </a:spcAft>
              <a:buClr>
                <a:srgbClr val="3F3F3F"/>
              </a:buClr>
              <a:buSzPts val="2000"/>
              <a:buChar char="•"/>
              <a:defRPr sz="2000"/>
            </a:lvl1pPr>
            <a:lvl2pPr marL="914400" lvl="1" indent="-342900" algn="l">
              <a:lnSpc>
                <a:spcPct val="90000"/>
              </a:lnSpc>
              <a:spcBef>
                <a:spcPts val="500"/>
              </a:spcBef>
              <a:spcAft>
                <a:spcPts val="0"/>
              </a:spcAft>
              <a:buClr>
                <a:srgbClr val="3F3F3F"/>
              </a:buClr>
              <a:buSzPts val="1800"/>
              <a:buChar char="•"/>
              <a:defRPr sz="1800"/>
            </a:lvl2pPr>
            <a:lvl3pPr marL="1371600" lvl="2" indent="-330200" algn="l">
              <a:lnSpc>
                <a:spcPct val="90000"/>
              </a:lnSpc>
              <a:spcBef>
                <a:spcPts val="500"/>
              </a:spcBef>
              <a:spcAft>
                <a:spcPts val="0"/>
              </a:spcAft>
              <a:buClr>
                <a:srgbClr val="3F3F3F"/>
              </a:buClr>
              <a:buSzPts val="1600"/>
              <a:buChar char="•"/>
              <a:defRPr sz="1600"/>
            </a:lvl3pPr>
            <a:lvl4pPr marL="1828800" lvl="3" indent="-317500" algn="l">
              <a:lnSpc>
                <a:spcPct val="90000"/>
              </a:lnSpc>
              <a:spcBef>
                <a:spcPts val="500"/>
              </a:spcBef>
              <a:spcAft>
                <a:spcPts val="0"/>
              </a:spcAft>
              <a:buClr>
                <a:srgbClr val="3F3F3F"/>
              </a:buClr>
              <a:buSzPts val="1400"/>
              <a:buChar char="•"/>
              <a:defRPr sz="1400"/>
            </a:lvl4pPr>
            <a:lvl5pPr marL="2286000" lvl="4" indent="-317500" algn="l">
              <a:lnSpc>
                <a:spcPct val="90000"/>
              </a:lnSpc>
              <a:spcBef>
                <a:spcPts val="500"/>
              </a:spcBef>
              <a:spcAft>
                <a:spcPts val="0"/>
              </a:spcAft>
              <a:buClr>
                <a:srgbClr val="3F3F3F"/>
              </a:buClr>
              <a:buSzPts val="1400"/>
              <a:buChar char="•"/>
              <a:defRPr sz="1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3" name="Google Shape;83;p29"/>
          <p:cNvSpPr txBox="1">
            <a:spLocks noGrp="1"/>
          </p:cNvSpPr>
          <p:nvPr>
            <p:ph type="body" idx="2"/>
          </p:nvPr>
        </p:nvSpPr>
        <p:spPr>
          <a:xfrm>
            <a:off x="432000" y="2057400"/>
            <a:ext cx="3932237" cy="3811588"/>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rgbClr val="3F3F3F"/>
              </a:buClr>
              <a:buSzPts val="1600"/>
              <a:buNone/>
              <a:defRPr sz="1600"/>
            </a:lvl1pPr>
            <a:lvl2pPr marL="914400" lvl="1" indent="-228600" algn="l">
              <a:lnSpc>
                <a:spcPct val="90000"/>
              </a:lnSpc>
              <a:spcBef>
                <a:spcPts val="500"/>
              </a:spcBef>
              <a:spcAft>
                <a:spcPts val="0"/>
              </a:spcAft>
              <a:buClr>
                <a:srgbClr val="3F3F3F"/>
              </a:buClr>
              <a:buSzPts val="1400"/>
              <a:buNone/>
              <a:defRPr sz="1400"/>
            </a:lvl2pPr>
            <a:lvl3pPr marL="1371600" lvl="2" indent="-228600" algn="l">
              <a:lnSpc>
                <a:spcPct val="90000"/>
              </a:lnSpc>
              <a:spcBef>
                <a:spcPts val="500"/>
              </a:spcBef>
              <a:spcAft>
                <a:spcPts val="0"/>
              </a:spcAft>
              <a:buClr>
                <a:srgbClr val="3F3F3F"/>
              </a:buClr>
              <a:buSzPts val="1200"/>
              <a:buNone/>
              <a:defRPr sz="1200"/>
            </a:lvl3pPr>
            <a:lvl4pPr marL="1828800" lvl="3" indent="-228600" algn="l">
              <a:lnSpc>
                <a:spcPct val="90000"/>
              </a:lnSpc>
              <a:spcBef>
                <a:spcPts val="500"/>
              </a:spcBef>
              <a:spcAft>
                <a:spcPts val="0"/>
              </a:spcAft>
              <a:buClr>
                <a:srgbClr val="3F3F3F"/>
              </a:buClr>
              <a:buSzPts val="1000"/>
              <a:buNone/>
              <a:defRPr sz="1000"/>
            </a:lvl4pPr>
            <a:lvl5pPr marL="2286000" lvl="4" indent="-228600" algn="l">
              <a:lnSpc>
                <a:spcPct val="90000"/>
              </a:lnSpc>
              <a:spcBef>
                <a:spcPts val="500"/>
              </a:spcBef>
              <a:spcAft>
                <a:spcPts val="0"/>
              </a:spcAft>
              <a:buClr>
                <a:srgbClr val="3F3F3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cxnSp>
        <p:nvCxnSpPr>
          <p:cNvPr id="84" name="Google Shape;84;p29"/>
          <p:cNvCxnSpPr/>
          <p:nvPr/>
        </p:nvCxnSpPr>
        <p:spPr>
          <a:xfrm>
            <a:off x="431800" y="6734882"/>
            <a:ext cx="8758499" cy="0"/>
          </a:xfrm>
          <a:prstGeom prst="straightConnector1">
            <a:avLst/>
          </a:prstGeom>
          <a:noFill/>
          <a:ln w="19050" cap="flat" cmpd="sng">
            <a:solidFill>
              <a:schemeClr val="accent2"/>
            </a:solidFill>
            <a:prstDash val="solid"/>
            <a:miter lim="800000"/>
            <a:headEnd type="none" w="sm" len="sm"/>
            <a:tailEnd type="none" w="sm" len="sm"/>
          </a:ln>
        </p:spPr>
      </p:cxnSp>
      <p:pic>
        <p:nvPicPr>
          <p:cNvPr id="2" name="Picture 1" descr="A black background with a black square&#10;&#10;Description automatically generated with medium confidence">
            <a:extLst>
              <a:ext uri="{FF2B5EF4-FFF2-40B4-BE49-F238E27FC236}">
                <a16:creationId xmlns:a16="http://schemas.microsoft.com/office/drawing/2014/main" id="{D3B35A87-A6E3-A017-2C4F-3AC6AA1F2B98}"/>
              </a:ext>
            </a:extLst>
          </p:cNvPr>
          <p:cNvPicPr>
            <a:picLocks noChangeAspect="1"/>
          </p:cNvPicPr>
          <p:nvPr userDrawn="1"/>
        </p:nvPicPr>
        <p:blipFill>
          <a:blip r:embed="rId2"/>
          <a:stretch>
            <a:fillRect/>
          </a:stretch>
        </p:blipFill>
        <p:spPr>
          <a:xfrm>
            <a:off x="10027919" y="6250805"/>
            <a:ext cx="1564258" cy="432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86"/>
        <p:cNvGrpSpPr/>
        <p:nvPr/>
      </p:nvGrpSpPr>
      <p:grpSpPr>
        <a:xfrm>
          <a:off x="0" y="0"/>
          <a:ext cx="0" cy="0"/>
          <a:chOff x="0" y="0"/>
          <a:chExt cx="0" cy="0"/>
        </a:xfrm>
      </p:grpSpPr>
      <p:sp>
        <p:nvSpPr>
          <p:cNvPr id="87" name="Google Shape;87;p30"/>
          <p:cNvSpPr txBox="1">
            <a:spLocks noGrp="1"/>
          </p:cNvSpPr>
          <p:nvPr>
            <p:ph type="title"/>
          </p:nvPr>
        </p:nvSpPr>
        <p:spPr>
          <a:xfrm>
            <a:off x="432000" y="432000"/>
            <a:ext cx="11340000" cy="4320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3F3F3F"/>
              </a:buClr>
              <a:buSzPts val="3200"/>
              <a:buFont typeface="Corbel"/>
              <a:buNone/>
              <a:defRPr>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0"/>
          <p:cNvSpPr txBox="1">
            <a:spLocks noGrp="1"/>
          </p:cNvSpPr>
          <p:nvPr>
            <p:ph type="ftr" idx="11"/>
          </p:nvPr>
        </p:nvSpPr>
        <p:spPr>
          <a:xfrm>
            <a:off x="432000" y="6439820"/>
            <a:ext cx="5664000" cy="295062"/>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30"/>
          <p:cNvSpPr txBox="1">
            <a:spLocks noGrp="1"/>
          </p:cNvSpPr>
          <p:nvPr>
            <p:ph type="sldNum" idx="12"/>
          </p:nvPr>
        </p:nvSpPr>
        <p:spPr>
          <a:xfrm>
            <a:off x="11760000" y="6371351"/>
            <a:ext cx="432000" cy="4320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9pPr>
          </a:lstStyle>
          <a:p>
            <a:pPr marL="0" lvl="0" indent="0" algn="l" rtl="0">
              <a:spcBef>
                <a:spcPts val="0"/>
              </a:spcBef>
              <a:spcAft>
                <a:spcPts val="0"/>
              </a:spcAft>
              <a:buNone/>
            </a:pPr>
            <a:fld id="{00000000-1234-1234-1234-123412341234}" type="slidenum">
              <a:rPr lang="en-US"/>
              <a:t>‹#›</a:t>
            </a:fld>
            <a:endParaRPr/>
          </a:p>
        </p:txBody>
      </p:sp>
      <p:sp>
        <p:nvSpPr>
          <p:cNvPr id="90" name="Google Shape;90;p30" descr="Accent block left"/>
          <p:cNvSpPr/>
          <p:nvPr/>
        </p:nvSpPr>
        <p:spPr>
          <a:xfrm>
            <a:off x="431800" y="1016231"/>
            <a:ext cx="1984175" cy="11482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sp>
        <p:nvSpPr>
          <p:cNvPr id="91" name="Google Shape;91;p30" descr="Accent bar right&#10;"/>
          <p:cNvSpPr/>
          <p:nvPr/>
        </p:nvSpPr>
        <p:spPr>
          <a:xfrm>
            <a:off x="6299887" y="1016231"/>
            <a:ext cx="1984175" cy="11482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sp>
        <p:nvSpPr>
          <p:cNvPr id="92" name="Google Shape;92;p30"/>
          <p:cNvSpPr txBox="1">
            <a:spLocks noGrp="1"/>
          </p:cNvSpPr>
          <p:nvPr>
            <p:ph type="body" idx="1"/>
          </p:nvPr>
        </p:nvSpPr>
        <p:spPr>
          <a:xfrm>
            <a:off x="431800" y="1224128"/>
            <a:ext cx="5448115" cy="358775"/>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000"/>
              </a:spcBef>
              <a:spcAft>
                <a:spcPts val="0"/>
              </a:spcAft>
              <a:buClr>
                <a:srgbClr val="3F3F3F"/>
              </a:buClr>
              <a:buSzPts val="2400"/>
              <a:buNone/>
              <a:defRPr sz="2400" b="1"/>
            </a:lvl1pPr>
            <a:lvl2pPr marL="914400" lvl="1" indent="-228600" algn="l">
              <a:lnSpc>
                <a:spcPct val="90000"/>
              </a:lnSpc>
              <a:spcBef>
                <a:spcPts val="500"/>
              </a:spcBef>
              <a:spcAft>
                <a:spcPts val="0"/>
              </a:spcAft>
              <a:buClr>
                <a:srgbClr val="3F3F3F"/>
              </a:buClr>
              <a:buSzPts val="2000"/>
              <a:buNone/>
              <a:defRPr sz="2000" b="1"/>
            </a:lvl2pPr>
            <a:lvl3pPr marL="1371600" lvl="2" indent="-228600" algn="l">
              <a:lnSpc>
                <a:spcPct val="90000"/>
              </a:lnSpc>
              <a:spcBef>
                <a:spcPts val="500"/>
              </a:spcBef>
              <a:spcAft>
                <a:spcPts val="0"/>
              </a:spcAft>
              <a:buClr>
                <a:srgbClr val="3F3F3F"/>
              </a:buClr>
              <a:buSzPts val="1800"/>
              <a:buNone/>
              <a:defRPr sz="1800" b="1"/>
            </a:lvl3pPr>
            <a:lvl4pPr marL="1828800" lvl="3" indent="-228600" algn="l">
              <a:lnSpc>
                <a:spcPct val="90000"/>
              </a:lnSpc>
              <a:spcBef>
                <a:spcPts val="500"/>
              </a:spcBef>
              <a:spcAft>
                <a:spcPts val="0"/>
              </a:spcAft>
              <a:buClr>
                <a:srgbClr val="3F3F3F"/>
              </a:buClr>
              <a:buSzPts val="1600"/>
              <a:buNone/>
              <a:defRPr sz="1600" b="1"/>
            </a:lvl4pPr>
            <a:lvl5pPr marL="2286000" lvl="4" indent="-228600" algn="l">
              <a:lnSpc>
                <a:spcPct val="90000"/>
              </a:lnSpc>
              <a:spcBef>
                <a:spcPts val="500"/>
              </a:spcBef>
              <a:spcAft>
                <a:spcPts val="0"/>
              </a:spcAft>
              <a:buClr>
                <a:srgbClr val="3F3F3F"/>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3" name="Google Shape;93;p30"/>
          <p:cNvSpPr txBox="1">
            <a:spLocks noGrp="1"/>
          </p:cNvSpPr>
          <p:nvPr>
            <p:ph type="body" idx="2"/>
          </p:nvPr>
        </p:nvSpPr>
        <p:spPr>
          <a:xfrm>
            <a:off x="6312086" y="1224128"/>
            <a:ext cx="5447914" cy="358775"/>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000"/>
              </a:spcBef>
              <a:spcAft>
                <a:spcPts val="0"/>
              </a:spcAft>
              <a:buClr>
                <a:srgbClr val="3F3F3F"/>
              </a:buClr>
              <a:buSzPts val="2400"/>
              <a:buNone/>
              <a:defRPr sz="2400" b="1"/>
            </a:lvl1pPr>
            <a:lvl2pPr marL="914400" lvl="1" indent="-228600" algn="l">
              <a:lnSpc>
                <a:spcPct val="90000"/>
              </a:lnSpc>
              <a:spcBef>
                <a:spcPts val="500"/>
              </a:spcBef>
              <a:spcAft>
                <a:spcPts val="0"/>
              </a:spcAft>
              <a:buClr>
                <a:srgbClr val="3F3F3F"/>
              </a:buClr>
              <a:buSzPts val="2000"/>
              <a:buNone/>
              <a:defRPr sz="2000" b="1"/>
            </a:lvl2pPr>
            <a:lvl3pPr marL="1371600" lvl="2" indent="-228600" algn="l">
              <a:lnSpc>
                <a:spcPct val="90000"/>
              </a:lnSpc>
              <a:spcBef>
                <a:spcPts val="500"/>
              </a:spcBef>
              <a:spcAft>
                <a:spcPts val="0"/>
              </a:spcAft>
              <a:buClr>
                <a:srgbClr val="3F3F3F"/>
              </a:buClr>
              <a:buSzPts val="1800"/>
              <a:buNone/>
              <a:defRPr sz="1800" b="1"/>
            </a:lvl3pPr>
            <a:lvl4pPr marL="1828800" lvl="3" indent="-228600" algn="l">
              <a:lnSpc>
                <a:spcPct val="90000"/>
              </a:lnSpc>
              <a:spcBef>
                <a:spcPts val="500"/>
              </a:spcBef>
              <a:spcAft>
                <a:spcPts val="0"/>
              </a:spcAft>
              <a:buClr>
                <a:srgbClr val="3F3F3F"/>
              </a:buClr>
              <a:buSzPts val="1600"/>
              <a:buNone/>
              <a:defRPr sz="1600" b="1"/>
            </a:lvl4pPr>
            <a:lvl5pPr marL="2286000" lvl="4" indent="-228600" algn="l">
              <a:lnSpc>
                <a:spcPct val="90000"/>
              </a:lnSpc>
              <a:spcBef>
                <a:spcPts val="500"/>
              </a:spcBef>
              <a:spcAft>
                <a:spcPts val="0"/>
              </a:spcAft>
              <a:buClr>
                <a:srgbClr val="3F3F3F"/>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4" name="Google Shape;94;p30"/>
          <p:cNvSpPr txBox="1">
            <a:spLocks noGrp="1"/>
          </p:cNvSpPr>
          <p:nvPr>
            <p:ph type="body" idx="3"/>
          </p:nvPr>
        </p:nvSpPr>
        <p:spPr>
          <a:xfrm>
            <a:off x="6299886" y="1955731"/>
            <a:ext cx="5447914" cy="4233932"/>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30"/>
          <p:cNvSpPr txBox="1">
            <a:spLocks noGrp="1"/>
          </p:cNvSpPr>
          <p:nvPr>
            <p:ph type="body" idx="4"/>
          </p:nvPr>
        </p:nvSpPr>
        <p:spPr>
          <a:xfrm>
            <a:off x="431800" y="1943031"/>
            <a:ext cx="5447914" cy="4246632"/>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 name="Picture 1" descr="A black background with a black square&#10;&#10;Description automatically generated with medium confidence">
            <a:extLst>
              <a:ext uri="{FF2B5EF4-FFF2-40B4-BE49-F238E27FC236}">
                <a16:creationId xmlns:a16="http://schemas.microsoft.com/office/drawing/2014/main" id="{229CED0B-FB01-80AE-982B-88E85452DEDF}"/>
              </a:ext>
            </a:extLst>
          </p:cNvPr>
          <p:cNvPicPr>
            <a:picLocks noChangeAspect="1"/>
          </p:cNvPicPr>
          <p:nvPr userDrawn="1"/>
        </p:nvPicPr>
        <p:blipFill>
          <a:blip r:embed="rId2"/>
          <a:stretch>
            <a:fillRect/>
          </a:stretch>
        </p:blipFill>
        <p:spPr>
          <a:xfrm>
            <a:off x="10027919" y="6250805"/>
            <a:ext cx="1564258" cy="4320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ubtitle, and Content">
  <p:cSld name="Title, Subtitle, and Content">
    <p:spTree>
      <p:nvGrpSpPr>
        <p:cNvPr id="1" name="Shape 96"/>
        <p:cNvGrpSpPr/>
        <p:nvPr/>
      </p:nvGrpSpPr>
      <p:grpSpPr>
        <a:xfrm>
          <a:off x="0" y="0"/>
          <a:ext cx="0" cy="0"/>
          <a:chOff x="0" y="0"/>
          <a:chExt cx="0" cy="0"/>
        </a:xfrm>
      </p:grpSpPr>
      <p:sp>
        <p:nvSpPr>
          <p:cNvPr id="97" name="Google Shape;97;p31"/>
          <p:cNvSpPr txBox="1">
            <a:spLocks noGrp="1"/>
          </p:cNvSpPr>
          <p:nvPr>
            <p:ph type="title"/>
          </p:nvPr>
        </p:nvSpPr>
        <p:spPr>
          <a:xfrm>
            <a:off x="432000" y="432000"/>
            <a:ext cx="11328000" cy="4320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3F3F3F"/>
              </a:buClr>
              <a:buSzPts val="3200"/>
              <a:buFont typeface="Corbel"/>
              <a:buNone/>
              <a:defRPr>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31"/>
          <p:cNvSpPr txBox="1">
            <a:spLocks noGrp="1"/>
          </p:cNvSpPr>
          <p:nvPr>
            <p:ph type="body" idx="1"/>
          </p:nvPr>
        </p:nvSpPr>
        <p:spPr>
          <a:xfrm>
            <a:off x="431800" y="1008000"/>
            <a:ext cx="11339513" cy="3600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rgbClr val="3F3F3F"/>
              </a:buClr>
              <a:buSzPts val="1800"/>
              <a:buNone/>
              <a:defRPr/>
            </a:lvl1pPr>
            <a:lvl2pPr marL="914400" lvl="1" indent="-228600" algn="l">
              <a:lnSpc>
                <a:spcPct val="90000"/>
              </a:lnSpc>
              <a:spcBef>
                <a:spcPts val="500"/>
              </a:spcBef>
              <a:spcAft>
                <a:spcPts val="0"/>
              </a:spcAft>
              <a:buClr>
                <a:srgbClr val="3F3F3F"/>
              </a:buClr>
              <a:buSzPts val="1600"/>
              <a:buNone/>
              <a:defRPr/>
            </a:lvl2pPr>
            <a:lvl3pPr marL="1371600" lvl="2" indent="-228600" algn="l">
              <a:lnSpc>
                <a:spcPct val="90000"/>
              </a:lnSpc>
              <a:spcBef>
                <a:spcPts val="500"/>
              </a:spcBef>
              <a:spcAft>
                <a:spcPts val="0"/>
              </a:spcAft>
              <a:buClr>
                <a:srgbClr val="3F3F3F"/>
              </a:buClr>
              <a:buSzPts val="1400"/>
              <a:buNone/>
              <a:defRPr/>
            </a:lvl3pPr>
            <a:lvl4pPr marL="1828800" lvl="3" indent="-228600" algn="l">
              <a:lnSpc>
                <a:spcPct val="90000"/>
              </a:lnSpc>
              <a:spcBef>
                <a:spcPts val="500"/>
              </a:spcBef>
              <a:spcAft>
                <a:spcPts val="0"/>
              </a:spcAft>
              <a:buClr>
                <a:srgbClr val="3F3F3F"/>
              </a:buClr>
              <a:buSzPts val="1400"/>
              <a:buNone/>
              <a:defRPr/>
            </a:lvl4pPr>
            <a:lvl5pPr marL="2286000" lvl="4" indent="-228600" algn="l">
              <a:lnSpc>
                <a:spcPct val="90000"/>
              </a:lnSpc>
              <a:spcBef>
                <a:spcPts val="500"/>
              </a:spcBef>
              <a:spcAft>
                <a:spcPts val="0"/>
              </a:spcAft>
              <a:buClr>
                <a:srgbClr val="3F3F3F"/>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31"/>
          <p:cNvSpPr txBox="1">
            <a:spLocks noGrp="1"/>
          </p:cNvSpPr>
          <p:nvPr>
            <p:ph type="body" idx="2"/>
          </p:nvPr>
        </p:nvSpPr>
        <p:spPr>
          <a:xfrm>
            <a:off x="432000" y="1512000"/>
            <a:ext cx="11328000" cy="467925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rgbClr val="3F3F3F"/>
              </a:buClr>
              <a:buSzPts val="1800"/>
              <a:buChar char="•"/>
              <a:defRPr>
                <a:solidFill>
                  <a:srgbClr val="3F3F3F"/>
                </a:solidFill>
              </a:defRPr>
            </a:lvl1pPr>
            <a:lvl2pPr marL="914400" lvl="1" indent="-330200" algn="l">
              <a:lnSpc>
                <a:spcPct val="90000"/>
              </a:lnSpc>
              <a:spcBef>
                <a:spcPts val="500"/>
              </a:spcBef>
              <a:spcAft>
                <a:spcPts val="0"/>
              </a:spcAft>
              <a:buClr>
                <a:srgbClr val="3F3F3F"/>
              </a:buClr>
              <a:buSzPts val="1600"/>
              <a:buChar char="•"/>
              <a:defRPr>
                <a:solidFill>
                  <a:srgbClr val="3F3F3F"/>
                </a:solidFill>
              </a:defRPr>
            </a:lvl2pPr>
            <a:lvl3pPr marL="1371600" lvl="2" indent="-317500" algn="l">
              <a:lnSpc>
                <a:spcPct val="90000"/>
              </a:lnSpc>
              <a:spcBef>
                <a:spcPts val="500"/>
              </a:spcBef>
              <a:spcAft>
                <a:spcPts val="0"/>
              </a:spcAft>
              <a:buClr>
                <a:srgbClr val="3F3F3F"/>
              </a:buClr>
              <a:buSzPts val="1400"/>
              <a:buChar char="•"/>
              <a:defRPr>
                <a:solidFill>
                  <a:srgbClr val="3F3F3F"/>
                </a:solidFill>
              </a:defRPr>
            </a:lvl3pPr>
            <a:lvl4pPr marL="1828800" lvl="3" indent="-317500" algn="l">
              <a:lnSpc>
                <a:spcPct val="90000"/>
              </a:lnSpc>
              <a:spcBef>
                <a:spcPts val="500"/>
              </a:spcBef>
              <a:spcAft>
                <a:spcPts val="0"/>
              </a:spcAft>
              <a:buClr>
                <a:srgbClr val="3F3F3F"/>
              </a:buClr>
              <a:buSzPts val="1400"/>
              <a:buChar char="•"/>
              <a:defRPr>
                <a:solidFill>
                  <a:srgbClr val="3F3F3F"/>
                </a:solidFill>
              </a:defRPr>
            </a:lvl4pPr>
            <a:lvl5pPr marL="2286000" lvl="4" indent="-317500" algn="l">
              <a:lnSpc>
                <a:spcPct val="90000"/>
              </a:lnSpc>
              <a:spcBef>
                <a:spcPts val="500"/>
              </a:spcBef>
              <a:spcAft>
                <a:spcPts val="0"/>
              </a:spcAft>
              <a:buClr>
                <a:srgbClr val="3F3F3F"/>
              </a:buClr>
              <a:buSzPts val="1400"/>
              <a:buChar char="•"/>
              <a:defRPr>
                <a:solidFill>
                  <a:srgbClr val="3F3F3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31"/>
          <p:cNvSpPr txBox="1">
            <a:spLocks noGrp="1"/>
          </p:cNvSpPr>
          <p:nvPr>
            <p:ph type="ftr" idx="11"/>
          </p:nvPr>
        </p:nvSpPr>
        <p:spPr>
          <a:xfrm>
            <a:off x="432000" y="6439820"/>
            <a:ext cx="5664000" cy="295062"/>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31"/>
          <p:cNvSpPr txBox="1">
            <a:spLocks noGrp="1"/>
          </p:cNvSpPr>
          <p:nvPr>
            <p:ph type="sldNum" idx="12"/>
          </p:nvPr>
        </p:nvSpPr>
        <p:spPr>
          <a:xfrm>
            <a:off x="11760000" y="6371351"/>
            <a:ext cx="432000" cy="4320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9pPr>
          </a:lstStyle>
          <a:p>
            <a:pPr marL="0" lvl="0" indent="0" algn="l" rtl="0">
              <a:spcBef>
                <a:spcPts val="0"/>
              </a:spcBef>
              <a:spcAft>
                <a:spcPts val="0"/>
              </a:spcAft>
              <a:buNone/>
            </a:pPr>
            <a:fld id="{00000000-1234-1234-1234-123412341234}" type="slidenum">
              <a:rPr lang="en-US"/>
              <a:t>‹#›</a:t>
            </a:fld>
            <a:endParaRPr/>
          </a:p>
        </p:txBody>
      </p:sp>
      <p:pic>
        <p:nvPicPr>
          <p:cNvPr id="2" name="Picture 1" descr="A black background with a black square&#10;&#10;Description automatically generated with medium confidence">
            <a:extLst>
              <a:ext uri="{FF2B5EF4-FFF2-40B4-BE49-F238E27FC236}">
                <a16:creationId xmlns:a16="http://schemas.microsoft.com/office/drawing/2014/main" id="{DD832BFE-7431-09C9-2DBB-74C2C7EEBD38}"/>
              </a:ext>
            </a:extLst>
          </p:cNvPr>
          <p:cNvPicPr>
            <a:picLocks noChangeAspect="1"/>
          </p:cNvPicPr>
          <p:nvPr userDrawn="1"/>
        </p:nvPicPr>
        <p:blipFill>
          <a:blip r:embed="rId2"/>
          <a:stretch>
            <a:fillRect/>
          </a:stretch>
        </p:blipFill>
        <p:spPr>
          <a:xfrm>
            <a:off x="10027919" y="6250805"/>
            <a:ext cx="1564258" cy="432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with Subtitle">
  <p:cSld name="Two Content with Subtitle">
    <p:spTree>
      <p:nvGrpSpPr>
        <p:cNvPr id="1" name="Shape 102"/>
        <p:cNvGrpSpPr/>
        <p:nvPr/>
      </p:nvGrpSpPr>
      <p:grpSpPr>
        <a:xfrm>
          <a:off x="0" y="0"/>
          <a:ext cx="0" cy="0"/>
          <a:chOff x="0" y="0"/>
          <a:chExt cx="0" cy="0"/>
        </a:xfrm>
      </p:grpSpPr>
      <p:sp>
        <p:nvSpPr>
          <p:cNvPr id="103" name="Google Shape;103;p32"/>
          <p:cNvSpPr txBox="1">
            <a:spLocks noGrp="1"/>
          </p:cNvSpPr>
          <p:nvPr>
            <p:ph type="title"/>
          </p:nvPr>
        </p:nvSpPr>
        <p:spPr>
          <a:xfrm>
            <a:off x="432000" y="432000"/>
            <a:ext cx="11340000" cy="4320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3F3F3F"/>
              </a:buClr>
              <a:buSzPts val="3200"/>
              <a:buFont typeface="Corbel"/>
              <a:buNone/>
              <a:defRPr>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32"/>
          <p:cNvSpPr txBox="1">
            <a:spLocks noGrp="1"/>
          </p:cNvSpPr>
          <p:nvPr>
            <p:ph type="body" idx="1"/>
          </p:nvPr>
        </p:nvSpPr>
        <p:spPr>
          <a:xfrm>
            <a:off x="431800" y="1008000"/>
            <a:ext cx="11339513" cy="3600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rgbClr val="3F3F3F"/>
              </a:buClr>
              <a:buSzPts val="1800"/>
              <a:buNone/>
              <a:defRPr/>
            </a:lvl1pPr>
            <a:lvl2pPr marL="914400" lvl="1" indent="-228600" algn="l">
              <a:lnSpc>
                <a:spcPct val="90000"/>
              </a:lnSpc>
              <a:spcBef>
                <a:spcPts val="500"/>
              </a:spcBef>
              <a:spcAft>
                <a:spcPts val="0"/>
              </a:spcAft>
              <a:buClr>
                <a:srgbClr val="3F3F3F"/>
              </a:buClr>
              <a:buSzPts val="1600"/>
              <a:buNone/>
              <a:defRPr/>
            </a:lvl2pPr>
            <a:lvl3pPr marL="1371600" lvl="2" indent="-228600" algn="l">
              <a:lnSpc>
                <a:spcPct val="90000"/>
              </a:lnSpc>
              <a:spcBef>
                <a:spcPts val="500"/>
              </a:spcBef>
              <a:spcAft>
                <a:spcPts val="0"/>
              </a:spcAft>
              <a:buClr>
                <a:srgbClr val="3F3F3F"/>
              </a:buClr>
              <a:buSzPts val="1400"/>
              <a:buNone/>
              <a:defRPr/>
            </a:lvl3pPr>
            <a:lvl4pPr marL="1828800" lvl="3" indent="-228600" algn="l">
              <a:lnSpc>
                <a:spcPct val="90000"/>
              </a:lnSpc>
              <a:spcBef>
                <a:spcPts val="500"/>
              </a:spcBef>
              <a:spcAft>
                <a:spcPts val="0"/>
              </a:spcAft>
              <a:buClr>
                <a:srgbClr val="3F3F3F"/>
              </a:buClr>
              <a:buSzPts val="1400"/>
              <a:buNone/>
              <a:defRPr/>
            </a:lvl4pPr>
            <a:lvl5pPr marL="2286000" lvl="4" indent="-228600" algn="l">
              <a:lnSpc>
                <a:spcPct val="90000"/>
              </a:lnSpc>
              <a:spcBef>
                <a:spcPts val="500"/>
              </a:spcBef>
              <a:spcAft>
                <a:spcPts val="0"/>
              </a:spcAft>
              <a:buClr>
                <a:srgbClr val="3F3F3F"/>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32"/>
          <p:cNvSpPr txBox="1">
            <a:spLocks noGrp="1"/>
          </p:cNvSpPr>
          <p:nvPr>
            <p:ph type="body" idx="2"/>
          </p:nvPr>
        </p:nvSpPr>
        <p:spPr>
          <a:xfrm>
            <a:off x="432000" y="1512000"/>
            <a:ext cx="5472000" cy="46800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rgbClr val="3F3F3F"/>
              </a:buClr>
              <a:buSzPts val="1800"/>
              <a:buChar char="•"/>
              <a:defRPr>
                <a:solidFill>
                  <a:srgbClr val="3F3F3F"/>
                </a:solidFill>
              </a:defRPr>
            </a:lvl1pPr>
            <a:lvl2pPr marL="914400" lvl="1" indent="-330200" algn="l">
              <a:lnSpc>
                <a:spcPct val="90000"/>
              </a:lnSpc>
              <a:spcBef>
                <a:spcPts val="500"/>
              </a:spcBef>
              <a:spcAft>
                <a:spcPts val="0"/>
              </a:spcAft>
              <a:buClr>
                <a:srgbClr val="3F3F3F"/>
              </a:buClr>
              <a:buSzPts val="1600"/>
              <a:buChar char="•"/>
              <a:defRPr>
                <a:solidFill>
                  <a:srgbClr val="3F3F3F"/>
                </a:solidFill>
              </a:defRPr>
            </a:lvl2pPr>
            <a:lvl3pPr marL="1371600" lvl="2" indent="-317500" algn="l">
              <a:lnSpc>
                <a:spcPct val="90000"/>
              </a:lnSpc>
              <a:spcBef>
                <a:spcPts val="500"/>
              </a:spcBef>
              <a:spcAft>
                <a:spcPts val="0"/>
              </a:spcAft>
              <a:buClr>
                <a:srgbClr val="3F3F3F"/>
              </a:buClr>
              <a:buSzPts val="1400"/>
              <a:buChar char="•"/>
              <a:defRPr>
                <a:solidFill>
                  <a:srgbClr val="3F3F3F"/>
                </a:solidFill>
              </a:defRPr>
            </a:lvl3pPr>
            <a:lvl4pPr marL="1828800" lvl="3" indent="-317500" algn="l">
              <a:lnSpc>
                <a:spcPct val="90000"/>
              </a:lnSpc>
              <a:spcBef>
                <a:spcPts val="500"/>
              </a:spcBef>
              <a:spcAft>
                <a:spcPts val="0"/>
              </a:spcAft>
              <a:buClr>
                <a:srgbClr val="3F3F3F"/>
              </a:buClr>
              <a:buSzPts val="1400"/>
              <a:buChar char="•"/>
              <a:defRPr>
                <a:solidFill>
                  <a:srgbClr val="3F3F3F"/>
                </a:solidFill>
              </a:defRPr>
            </a:lvl4pPr>
            <a:lvl5pPr marL="2286000" lvl="4" indent="-317500" algn="l">
              <a:lnSpc>
                <a:spcPct val="90000"/>
              </a:lnSpc>
              <a:spcBef>
                <a:spcPts val="500"/>
              </a:spcBef>
              <a:spcAft>
                <a:spcPts val="0"/>
              </a:spcAft>
              <a:buClr>
                <a:srgbClr val="3F3F3F"/>
              </a:buClr>
              <a:buSzPts val="1400"/>
              <a:buChar char="•"/>
              <a:defRPr>
                <a:solidFill>
                  <a:srgbClr val="3F3F3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32"/>
          <p:cNvSpPr txBox="1">
            <a:spLocks noGrp="1"/>
          </p:cNvSpPr>
          <p:nvPr>
            <p:ph type="body" idx="3"/>
          </p:nvPr>
        </p:nvSpPr>
        <p:spPr>
          <a:xfrm>
            <a:off x="6299887" y="1511250"/>
            <a:ext cx="5472113" cy="46800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32"/>
          <p:cNvSpPr txBox="1">
            <a:spLocks noGrp="1"/>
          </p:cNvSpPr>
          <p:nvPr>
            <p:ph type="ftr" idx="11"/>
          </p:nvPr>
        </p:nvSpPr>
        <p:spPr>
          <a:xfrm>
            <a:off x="432000" y="6439820"/>
            <a:ext cx="5664000" cy="295062"/>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32"/>
          <p:cNvSpPr txBox="1">
            <a:spLocks noGrp="1"/>
          </p:cNvSpPr>
          <p:nvPr>
            <p:ph type="sldNum" idx="12"/>
          </p:nvPr>
        </p:nvSpPr>
        <p:spPr>
          <a:xfrm>
            <a:off x="11760000" y="6371351"/>
            <a:ext cx="432000" cy="4320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9pPr>
          </a:lstStyle>
          <a:p>
            <a:pPr marL="0" lvl="0" indent="0" algn="l" rtl="0">
              <a:spcBef>
                <a:spcPts val="0"/>
              </a:spcBef>
              <a:spcAft>
                <a:spcPts val="0"/>
              </a:spcAft>
              <a:buNone/>
            </a:pPr>
            <a:fld id="{00000000-1234-1234-1234-123412341234}" type="slidenum">
              <a:rPr lang="en-US"/>
              <a:t>‹#›</a:t>
            </a:fld>
            <a:endParaRPr/>
          </a:p>
        </p:txBody>
      </p:sp>
      <p:pic>
        <p:nvPicPr>
          <p:cNvPr id="2" name="Picture 1" descr="A black background with a black square&#10;&#10;Description automatically generated with medium confidence">
            <a:extLst>
              <a:ext uri="{FF2B5EF4-FFF2-40B4-BE49-F238E27FC236}">
                <a16:creationId xmlns:a16="http://schemas.microsoft.com/office/drawing/2014/main" id="{54808DE3-AAC7-5FC9-E80B-7C2ED1EAA4A0}"/>
              </a:ext>
            </a:extLst>
          </p:cNvPr>
          <p:cNvPicPr>
            <a:picLocks noChangeAspect="1"/>
          </p:cNvPicPr>
          <p:nvPr userDrawn="1"/>
        </p:nvPicPr>
        <p:blipFill>
          <a:blip r:embed="rId2"/>
          <a:stretch>
            <a:fillRect/>
          </a:stretch>
        </p:blipFill>
        <p:spPr>
          <a:xfrm>
            <a:off x="10027919" y="6250805"/>
            <a:ext cx="1564258" cy="4320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Large Photo">
  <p:cSld name="Large Photo">
    <p:spTree>
      <p:nvGrpSpPr>
        <p:cNvPr id="1" name="Shape 109"/>
        <p:cNvGrpSpPr/>
        <p:nvPr/>
      </p:nvGrpSpPr>
      <p:grpSpPr>
        <a:xfrm>
          <a:off x="0" y="0"/>
          <a:ext cx="0" cy="0"/>
          <a:chOff x="0" y="0"/>
          <a:chExt cx="0" cy="0"/>
        </a:xfrm>
      </p:grpSpPr>
      <p:sp>
        <p:nvSpPr>
          <p:cNvPr id="110" name="Google Shape;110;p33"/>
          <p:cNvSpPr>
            <a:spLocks noGrp="1"/>
          </p:cNvSpPr>
          <p:nvPr>
            <p:ph type="pic" idx="2"/>
          </p:nvPr>
        </p:nvSpPr>
        <p:spPr>
          <a:xfrm>
            <a:off x="0" y="1"/>
            <a:ext cx="12192000" cy="6371350"/>
          </a:xfrm>
          <a:prstGeom prst="rect">
            <a:avLst/>
          </a:prstGeom>
          <a:solidFill>
            <a:srgbClr val="D8D8D8"/>
          </a:solidFill>
          <a:ln>
            <a:noFill/>
          </a:ln>
        </p:spPr>
      </p:sp>
      <p:sp>
        <p:nvSpPr>
          <p:cNvPr id="111" name="Google Shape;111;p33"/>
          <p:cNvSpPr txBox="1">
            <a:spLocks noGrp="1"/>
          </p:cNvSpPr>
          <p:nvPr>
            <p:ph type="body" idx="1"/>
          </p:nvPr>
        </p:nvSpPr>
        <p:spPr>
          <a:xfrm>
            <a:off x="6096000" y="5359400"/>
            <a:ext cx="5664000" cy="565899"/>
          </a:xfrm>
          <a:prstGeom prst="rect">
            <a:avLst/>
          </a:prstGeom>
          <a:solidFill>
            <a:schemeClr val="dk1"/>
          </a:solidFill>
          <a:ln>
            <a:noFill/>
          </a:ln>
        </p:spPr>
        <p:txBody>
          <a:bodyPr spcFirstLastPara="1" wrap="square" lIns="180000" tIns="180000" rIns="180000" bIns="180000" anchor="ctr" anchorCtr="0">
            <a:noAutofit/>
          </a:bodyPr>
          <a:lstStyle>
            <a:lvl1pPr marL="457200" lvl="0" indent="-228600" algn="r">
              <a:lnSpc>
                <a:spcPct val="90000"/>
              </a:lnSpc>
              <a:spcBef>
                <a:spcPts val="1000"/>
              </a:spcBef>
              <a:spcAft>
                <a:spcPts val="0"/>
              </a:spcAft>
              <a:buClr>
                <a:schemeClr val="lt1"/>
              </a:buClr>
              <a:buSzPts val="1800"/>
              <a:buNone/>
              <a:defRPr>
                <a:solidFill>
                  <a:schemeClr val="lt1"/>
                </a:solidFill>
              </a:defRPr>
            </a:lvl1pPr>
            <a:lvl2pPr marL="914400" lvl="1" indent="-330200" algn="l">
              <a:lnSpc>
                <a:spcPct val="90000"/>
              </a:lnSpc>
              <a:spcBef>
                <a:spcPts val="500"/>
              </a:spcBef>
              <a:spcAft>
                <a:spcPts val="0"/>
              </a:spcAft>
              <a:buClr>
                <a:srgbClr val="3F3F3F"/>
              </a:buClr>
              <a:buSzPts val="1600"/>
              <a:buChar char="•"/>
              <a:defRPr>
                <a:solidFill>
                  <a:srgbClr val="3F3F3F"/>
                </a:solidFill>
              </a:defRPr>
            </a:lvl2pPr>
            <a:lvl3pPr marL="1371600" lvl="2" indent="-317500" algn="l">
              <a:lnSpc>
                <a:spcPct val="90000"/>
              </a:lnSpc>
              <a:spcBef>
                <a:spcPts val="500"/>
              </a:spcBef>
              <a:spcAft>
                <a:spcPts val="0"/>
              </a:spcAft>
              <a:buClr>
                <a:srgbClr val="3F3F3F"/>
              </a:buClr>
              <a:buSzPts val="1400"/>
              <a:buChar char="•"/>
              <a:defRPr>
                <a:solidFill>
                  <a:srgbClr val="3F3F3F"/>
                </a:solidFill>
              </a:defRPr>
            </a:lvl3pPr>
            <a:lvl4pPr marL="1828800" lvl="3" indent="-317500" algn="l">
              <a:lnSpc>
                <a:spcPct val="90000"/>
              </a:lnSpc>
              <a:spcBef>
                <a:spcPts val="500"/>
              </a:spcBef>
              <a:spcAft>
                <a:spcPts val="0"/>
              </a:spcAft>
              <a:buClr>
                <a:srgbClr val="3F3F3F"/>
              </a:buClr>
              <a:buSzPts val="1400"/>
              <a:buChar char="•"/>
              <a:defRPr>
                <a:solidFill>
                  <a:srgbClr val="3F3F3F"/>
                </a:solidFill>
              </a:defRPr>
            </a:lvl4pPr>
            <a:lvl5pPr marL="2286000" lvl="4" indent="-317500" algn="l">
              <a:lnSpc>
                <a:spcPct val="90000"/>
              </a:lnSpc>
              <a:spcBef>
                <a:spcPts val="500"/>
              </a:spcBef>
              <a:spcAft>
                <a:spcPts val="0"/>
              </a:spcAft>
              <a:buClr>
                <a:srgbClr val="3F3F3F"/>
              </a:buClr>
              <a:buSzPts val="1400"/>
              <a:buChar char="•"/>
              <a:defRPr>
                <a:solidFill>
                  <a:srgbClr val="3F3F3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33"/>
          <p:cNvSpPr txBox="1">
            <a:spLocks noGrp="1"/>
          </p:cNvSpPr>
          <p:nvPr>
            <p:ph type="sldNum" idx="12"/>
          </p:nvPr>
        </p:nvSpPr>
        <p:spPr>
          <a:xfrm>
            <a:off x="11760000" y="6371351"/>
            <a:ext cx="432000" cy="4320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9pPr>
          </a:lstStyle>
          <a:p>
            <a:pPr marL="0" lvl="0" indent="0" algn="l" rtl="0">
              <a:spcBef>
                <a:spcPts val="0"/>
              </a:spcBef>
              <a:spcAft>
                <a:spcPts val="0"/>
              </a:spcAft>
              <a:buNone/>
            </a:pPr>
            <a:fld id="{00000000-1234-1234-1234-123412341234}" type="slidenum">
              <a:rPr lang="en-US"/>
              <a:t>‹#›</a:t>
            </a:fld>
            <a:endParaRPr/>
          </a:p>
        </p:txBody>
      </p:sp>
      <p:sp>
        <p:nvSpPr>
          <p:cNvPr id="113" name="Google Shape;113;p33"/>
          <p:cNvSpPr txBox="1">
            <a:spLocks noGrp="1"/>
          </p:cNvSpPr>
          <p:nvPr>
            <p:ph type="title"/>
          </p:nvPr>
        </p:nvSpPr>
        <p:spPr>
          <a:xfrm>
            <a:off x="432000" y="432000"/>
            <a:ext cx="11328000" cy="4320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432000" y="432000"/>
            <a:ext cx="11328000" cy="43200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rgbClr val="3F3F3F"/>
              </a:buClr>
              <a:buSzPts val="3200"/>
              <a:buFont typeface="Corbel"/>
              <a:buNone/>
              <a:defRPr sz="3200" b="1" i="0" u="none" strike="noStrike" cap="none">
                <a:solidFill>
                  <a:srgbClr val="3F3F3F"/>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4"/>
          <p:cNvSpPr txBox="1">
            <a:spLocks noGrp="1"/>
          </p:cNvSpPr>
          <p:nvPr>
            <p:ph type="body" idx="1"/>
          </p:nvPr>
        </p:nvSpPr>
        <p:spPr>
          <a:xfrm>
            <a:off x="432000" y="1512000"/>
            <a:ext cx="11328000" cy="4679250"/>
          </a:xfrm>
          <a:prstGeom prst="rect">
            <a:avLst/>
          </a:prstGeom>
          <a:noFill/>
          <a:ln>
            <a:noFill/>
          </a:ln>
        </p:spPr>
        <p:txBody>
          <a:bodyPr spcFirstLastPara="1" wrap="square" lIns="0" tIns="0" rIns="0" bIns="0" anchor="t" anchorCtr="0">
            <a:noAutofit/>
          </a:bodyPr>
          <a:lstStyle>
            <a:lvl1pPr marL="457200" marR="0" lvl="0" indent="-342900" algn="l" rtl="0">
              <a:lnSpc>
                <a:spcPct val="90000"/>
              </a:lnSpc>
              <a:spcBef>
                <a:spcPts val="1000"/>
              </a:spcBef>
              <a:spcAft>
                <a:spcPts val="0"/>
              </a:spcAft>
              <a:buClr>
                <a:srgbClr val="3F3F3F"/>
              </a:buClr>
              <a:buSzPts val="1800"/>
              <a:buFont typeface="Arial"/>
              <a:buChar char="•"/>
              <a:defRPr sz="1800" b="0" i="0" u="none" strike="noStrike" cap="none">
                <a:solidFill>
                  <a:srgbClr val="3F3F3F"/>
                </a:solidFill>
                <a:latin typeface="Candara"/>
                <a:ea typeface="Candara"/>
                <a:cs typeface="Candara"/>
                <a:sym typeface="Candara"/>
              </a:defRPr>
            </a:lvl1pPr>
            <a:lvl2pPr marL="914400" marR="0" lvl="1" indent="-330200" algn="l" rtl="0">
              <a:lnSpc>
                <a:spcPct val="90000"/>
              </a:lnSpc>
              <a:spcBef>
                <a:spcPts val="500"/>
              </a:spcBef>
              <a:spcAft>
                <a:spcPts val="0"/>
              </a:spcAft>
              <a:buClr>
                <a:srgbClr val="3F3F3F"/>
              </a:buClr>
              <a:buSzPts val="1600"/>
              <a:buFont typeface="Arial"/>
              <a:buChar char="•"/>
              <a:defRPr sz="1600" b="0" i="0" u="none" strike="noStrike" cap="none">
                <a:solidFill>
                  <a:srgbClr val="3F3F3F"/>
                </a:solidFill>
                <a:latin typeface="Candara"/>
                <a:ea typeface="Candara"/>
                <a:cs typeface="Candara"/>
                <a:sym typeface="Candara"/>
              </a:defRPr>
            </a:lvl2pPr>
            <a:lvl3pPr marL="1371600" marR="0" lvl="2" indent="-317500"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andara"/>
                <a:ea typeface="Candara"/>
                <a:cs typeface="Candara"/>
                <a:sym typeface="Candara"/>
              </a:defRPr>
            </a:lvl3pPr>
            <a:lvl4pPr marL="1828800" marR="0" lvl="3" indent="-317500"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andara"/>
                <a:ea typeface="Candara"/>
                <a:cs typeface="Candara"/>
                <a:sym typeface="Candara"/>
              </a:defRPr>
            </a:lvl4pPr>
            <a:lvl5pPr marL="2286000" marR="0" lvl="4" indent="-317500"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andara"/>
                <a:ea typeface="Candara"/>
                <a:cs typeface="Candara"/>
                <a:sym typeface="Canda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ndara"/>
                <a:ea typeface="Candara"/>
                <a:cs typeface="Candara"/>
                <a:sym typeface="Canda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ndara"/>
                <a:ea typeface="Candara"/>
                <a:cs typeface="Candara"/>
                <a:sym typeface="Canda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ndara"/>
                <a:ea typeface="Candara"/>
                <a:cs typeface="Candara"/>
                <a:sym typeface="Canda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ndara"/>
                <a:ea typeface="Candara"/>
                <a:cs typeface="Candara"/>
                <a:sym typeface="Candara"/>
              </a:defRPr>
            </a:lvl9pPr>
          </a:lstStyle>
          <a:p>
            <a:endParaRPr/>
          </a:p>
        </p:txBody>
      </p:sp>
      <p:sp>
        <p:nvSpPr>
          <p:cNvPr id="12" name="Google Shape;12;p24"/>
          <p:cNvSpPr txBox="1">
            <a:spLocks noGrp="1"/>
          </p:cNvSpPr>
          <p:nvPr>
            <p:ph type="ftr" idx="11"/>
          </p:nvPr>
        </p:nvSpPr>
        <p:spPr>
          <a:xfrm>
            <a:off x="432000" y="6439820"/>
            <a:ext cx="5664000" cy="29506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9pPr>
          </a:lstStyle>
          <a:p>
            <a:endParaRPr/>
          </a:p>
        </p:txBody>
      </p:sp>
      <p:sp>
        <p:nvSpPr>
          <p:cNvPr id="13" name="Google Shape;13;p24"/>
          <p:cNvSpPr txBox="1">
            <a:spLocks noGrp="1"/>
          </p:cNvSpPr>
          <p:nvPr>
            <p:ph type="sldNum" idx="12"/>
          </p:nvPr>
        </p:nvSpPr>
        <p:spPr>
          <a:xfrm>
            <a:off x="11760000" y="6371351"/>
            <a:ext cx="432000" cy="432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ndara"/>
                <a:ea typeface="Candara"/>
                <a:cs typeface="Candara"/>
                <a:sym typeface="Candara"/>
              </a:defRPr>
            </a:lvl9pPr>
          </a:lstStyle>
          <a:p>
            <a:pPr marL="0" lvl="0" indent="0" algn="l" rtl="0">
              <a:spcBef>
                <a:spcPts val="0"/>
              </a:spcBef>
              <a:spcAft>
                <a:spcPts val="0"/>
              </a:spcAft>
              <a:buNone/>
            </a:pPr>
            <a:fld id="{00000000-1234-1234-1234-123412341234}" type="slidenum">
              <a:rPr lang="en-US"/>
              <a:t>‹#›</a:t>
            </a:fld>
            <a:endParaRPr/>
          </a:p>
        </p:txBody>
      </p:sp>
      <p:cxnSp>
        <p:nvCxnSpPr>
          <p:cNvPr id="14" name="Google Shape;14;p24"/>
          <p:cNvCxnSpPr/>
          <p:nvPr/>
        </p:nvCxnSpPr>
        <p:spPr>
          <a:xfrm>
            <a:off x="431800" y="6734882"/>
            <a:ext cx="8758499" cy="0"/>
          </a:xfrm>
          <a:prstGeom prst="straightConnector1">
            <a:avLst/>
          </a:prstGeom>
          <a:noFill/>
          <a:ln w="19050" cap="flat" cmpd="sng">
            <a:solidFill>
              <a:schemeClr val="accent2"/>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1.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14.xml"/><Relationship Id="rId16" Type="http://schemas.openxmlformats.org/officeDocument/2006/relationships/image" Target="../media/image24.jpg"/><Relationship Id="rId20"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jp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8.jp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jpg"/><Relationship Id="rId14" Type="http://schemas.openxmlformats.org/officeDocument/2006/relationships/image" Target="../media/image22.jpg"/><Relationship Id="rId22"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hyperlink" Target="https://womeninderivatives.formstack.com/forms/whm2023"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32.png"/><Relationship Id="rId4" Type="http://schemas.openxmlformats.org/officeDocument/2006/relationships/hyperlink" Target="mailto:melody.mokhtarian@womeninderivatives.or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8" Type="http://schemas.openxmlformats.org/officeDocument/2006/relationships/hyperlink" Target="https://womeninderivatives.org/tara-dziedzic-2/" TargetMode="External"/><Relationship Id="rId13" Type="http://schemas.openxmlformats.org/officeDocument/2006/relationships/hyperlink" Target="https://womeninderivatives.org/tracy-rucker-wilson/" TargetMode="External"/><Relationship Id="rId18" Type="http://schemas.openxmlformats.org/officeDocument/2006/relationships/hyperlink" Target="https://womeninderivatives.org/?page_id=4926&amp;preview=true" TargetMode="External"/><Relationship Id="rId3" Type="http://schemas.openxmlformats.org/officeDocument/2006/relationships/hyperlink" Target="https://womeninderivatives.org/advisory-board/kyle-brandon/" TargetMode="External"/><Relationship Id="rId7" Type="http://schemas.openxmlformats.org/officeDocument/2006/relationships/hyperlink" Target="https://womeninderivatives.org/claudia-downing/" TargetMode="External"/><Relationship Id="rId12" Type="http://schemas.openxmlformats.org/officeDocument/2006/relationships/hyperlink" Target="https://womeninderivatives.org/margoth-pilla/" TargetMode="External"/><Relationship Id="rId17" Type="http://schemas.openxmlformats.org/officeDocument/2006/relationships/hyperlink" Target="https://womeninderivatives.org/advisory-board/tracey-jordal/" TargetMode="External"/><Relationship Id="rId2" Type="http://schemas.openxmlformats.org/officeDocument/2006/relationships/notesSlide" Target="../notesSlides/notesSlide17.xml"/><Relationship Id="rId16" Type="http://schemas.openxmlformats.org/officeDocument/2006/relationships/hyperlink" Target="https://womeninderivatives.org/bari-trontz/" TargetMode="External"/><Relationship Id="rId20" Type="http://schemas.openxmlformats.org/officeDocument/2006/relationships/hyperlink" Target="https://womeninderivatives.org/julie-winkler/" TargetMode="External"/><Relationship Id="rId1" Type="http://schemas.openxmlformats.org/officeDocument/2006/relationships/slideLayout" Target="../slideLayouts/slideLayout7.xml"/><Relationship Id="rId6" Type="http://schemas.openxmlformats.org/officeDocument/2006/relationships/hyperlink" Target="https://womeninderivatives.org/susi-de-verdelon/" TargetMode="External"/><Relationship Id="rId11" Type="http://schemas.openxmlformats.org/officeDocument/2006/relationships/hyperlink" Target="https://womeninderivatives.org/deborah-north/" TargetMode="External"/><Relationship Id="rId5" Type="http://schemas.openxmlformats.org/officeDocument/2006/relationships/hyperlink" Target="https://womeninderivatives.org/advisory-board/marisol-collazo/" TargetMode="External"/><Relationship Id="rId15" Type="http://schemas.openxmlformats.org/officeDocument/2006/relationships/hyperlink" Target="https://womeninderivatives.org/advisory-board/cassandra-tok/" TargetMode="External"/><Relationship Id="rId10" Type="http://schemas.openxmlformats.org/officeDocument/2006/relationships/hyperlink" Target="https://womeninderivatives.org/advisory-board/lona-mozumder/" TargetMode="External"/><Relationship Id="rId19" Type="http://schemas.openxmlformats.org/officeDocument/2006/relationships/hyperlink" Target="https://womeninderivatives.org/karen-wares/" TargetMode="External"/><Relationship Id="rId4" Type="http://schemas.openxmlformats.org/officeDocument/2006/relationships/hyperlink" Target="https://womeninderivatives.org/ying-cao/" TargetMode="External"/><Relationship Id="rId9" Type="http://schemas.openxmlformats.org/officeDocument/2006/relationships/hyperlink" Target="https://womeninderivatives.org/jacqueline-mesa/" TargetMode="External"/><Relationship Id="rId14" Type="http://schemas.openxmlformats.org/officeDocument/2006/relationships/hyperlink" Target="https://womeninderivatives.org/joyce-thormann/"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mailto:julie.winkler@cmegroup.com?subject=Rising%20Stars" TargetMode="External"/><Relationship Id="rId3" Type="http://schemas.openxmlformats.org/officeDocument/2006/relationships/image" Target="../media/image34.png"/><Relationship Id="rId7" Type="http://schemas.openxmlformats.org/officeDocument/2006/relationships/hyperlink" Target="https://womeninderivatives.org/julie-winkler/" TargetMode="External"/><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hyperlink" Target="https://womeninderivatives.org/tara-dziedzic-2/" TargetMode="External"/><Relationship Id="rId11"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hyperlink" Target="http://www.womeninderivatives.org/" TargetMode="External"/><Relationship Id="rId4" Type="http://schemas.openxmlformats.org/officeDocument/2006/relationships/image" Target="../media/image35.png"/><Relationship Id="rId9" Type="http://schemas.openxmlformats.org/officeDocument/2006/relationships/hyperlink" Target="mailto:Tara.Dziedzic@nyse.com?subject=Risin%20Star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hyperlink" Target="http://www.womeninfinancialmarkets.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www.16personalities.com/"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hyperlink" Target="mailto:info@ExecutiveBound.com"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www.executivebound.com/" TargetMode="External"/><Relationship Id="rId11" Type="http://schemas.openxmlformats.org/officeDocument/2006/relationships/hyperlink" Target="https://linkedin.com/in/ginnybaro" TargetMode="External"/><Relationship Id="rId5" Type="http://schemas.openxmlformats.org/officeDocument/2006/relationships/hyperlink" Target="about:blank" TargetMode="External"/><Relationship Id="rId10" Type="http://schemas.openxmlformats.org/officeDocument/2006/relationships/image" Target="../media/image8.png"/><Relationship Id="rId4" Type="http://schemas.openxmlformats.org/officeDocument/2006/relationships/hyperlink" Target="https://www.executivebound.com/book" TargetMode="External"/><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hyperlink" Target="https://www.linkedin.com/company/women-in-financial-markets-inc/" TargetMode="External"/><Relationship Id="rId3" Type="http://schemas.openxmlformats.org/officeDocument/2006/relationships/image" Target="../media/image9.jpg"/><Relationship Id="rId7" Type="http://schemas.openxmlformats.org/officeDocument/2006/relationships/hyperlink" Target="https://womeninfinancialmarkets.org/become-a-member-2/"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http://www.executivebound.com/wifm23" TargetMode="External"/><Relationship Id="rId5" Type="http://schemas.openxmlformats.org/officeDocument/2006/relationships/hyperlink" Target="https://www.tonyrobbins.com/disc/" TargetMode="External"/><Relationship Id="rId4" Type="http://schemas.openxmlformats.org/officeDocument/2006/relationships/hyperlink" Target="https://www.16personalities.com/"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womeninfinancialmarkets.org/become-a-member-2/"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1" descr="A group of people posing for a photo&#10;&#10;Description automatically generated with medium confidence"/>
          <p:cNvPicPr preferRelativeResize="0">
            <a:picLocks noGrp="1"/>
          </p:cNvPicPr>
          <p:nvPr>
            <p:ph type="pic" idx="2"/>
          </p:nvPr>
        </p:nvPicPr>
        <p:blipFill rotWithShape="1">
          <a:blip r:embed="rId3">
            <a:alphaModFix/>
          </a:blip>
          <a:srcRect r="-2" b="2406"/>
          <a:stretch/>
        </p:blipFill>
        <p:spPr>
          <a:xfrm>
            <a:off x="0" y="-103899"/>
            <a:ext cx="9780568" cy="6371341"/>
          </a:xfrm>
          <a:prstGeom prst="rect">
            <a:avLst/>
          </a:prstGeom>
          <a:noFill/>
          <a:ln>
            <a:noFill/>
          </a:ln>
        </p:spPr>
      </p:pic>
      <p:sp>
        <p:nvSpPr>
          <p:cNvPr id="239" name="Google Shape;239;p1"/>
          <p:cNvSpPr txBox="1">
            <a:spLocks noGrp="1"/>
          </p:cNvSpPr>
          <p:nvPr>
            <p:ph type="ctrTitle"/>
          </p:nvPr>
        </p:nvSpPr>
        <p:spPr>
          <a:xfrm>
            <a:off x="6235750" y="2663607"/>
            <a:ext cx="5956300" cy="1376667"/>
          </a:xfrm>
          <a:prstGeom prst="rect">
            <a:avLst/>
          </a:prstGeom>
          <a:solidFill>
            <a:schemeClr val="lt1"/>
          </a:solidFill>
          <a:ln>
            <a:noFill/>
          </a:ln>
        </p:spPr>
        <p:txBody>
          <a:bodyPr spcFirstLastPara="1" wrap="square" lIns="180000" tIns="180000" rIns="252000" bIns="180000" anchor="t" anchorCtr="0">
            <a:noAutofit/>
          </a:bodyPr>
          <a:lstStyle/>
          <a:p>
            <a:pPr marL="0" lvl="0" indent="0" algn="l" rtl="0">
              <a:lnSpc>
                <a:spcPct val="90000"/>
              </a:lnSpc>
              <a:spcBef>
                <a:spcPts val="0"/>
              </a:spcBef>
              <a:spcAft>
                <a:spcPts val="0"/>
              </a:spcAft>
              <a:buClr>
                <a:srgbClr val="3F3F3F"/>
              </a:buClr>
              <a:buSzPts val="4800"/>
              <a:buFont typeface="Corbel"/>
              <a:buNone/>
            </a:pPr>
            <a:r>
              <a:rPr lang="en-US" sz="3600" dirty="0"/>
              <a:t>Women in Financial Markets Rising Stars 2023 </a:t>
            </a:r>
            <a:endParaRPr lang="en-US" sz="4400" dirty="0"/>
          </a:p>
        </p:txBody>
      </p:sp>
      <p:sp>
        <p:nvSpPr>
          <p:cNvPr id="240" name="Google Shape;240;p1"/>
          <p:cNvSpPr txBox="1">
            <a:spLocks noGrp="1"/>
          </p:cNvSpPr>
          <p:nvPr>
            <p:ph type="body" idx="1"/>
          </p:nvPr>
        </p:nvSpPr>
        <p:spPr>
          <a:xfrm>
            <a:off x="6235750" y="4040275"/>
            <a:ext cx="5956200" cy="850500"/>
          </a:xfrm>
          <a:prstGeom prst="rect">
            <a:avLst/>
          </a:prstGeom>
          <a:solidFill>
            <a:schemeClr val="dk1">
              <a:alpha val="80000"/>
            </a:schemeClr>
          </a:solidFill>
          <a:ln>
            <a:noFill/>
          </a:ln>
        </p:spPr>
        <p:txBody>
          <a:bodyPr spcFirstLastPara="1" wrap="square" lIns="180000" tIns="180000" rIns="252000" bIns="180000" anchor="t" anchorCtr="0">
            <a:normAutofit fontScale="92500" lnSpcReduction="20000"/>
          </a:bodyPr>
          <a:lstStyle/>
          <a:p>
            <a:pPr marL="0" lvl="0" indent="0" algn="ctr" rtl="0">
              <a:lnSpc>
                <a:spcPct val="90000"/>
              </a:lnSpc>
              <a:spcBef>
                <a:spcPts val="0"/>
              </a:spcBef>
              <a:spcAft>
                <a:spcPts val="0"/>
              </a:spcAft>
              <a:buClr>
                <a:schemeClr val="lt1"/>
              </a:buClr>
              <a:buSzPct val="100000"/>
              <a:buNone/>
            </a:pPr>
            <a:r>
              <a:rPr lang="en-US" b="1" i="0" dirty="0">
                <a:latin typeface="Poppins"/>
                <a:ea typeface="Poppins"/>
                <a:cs typeface="Poppins"/>
                <a:sym typeface="Poppins"/>
              </a:rPr>
              <a:t>Attract, Retain, Educate and Develop</a:t>
            </a:r>
            <a:endParaRPr dirty="0"/>
          </a:p>
          <a:p>
            <a:pPr marL="0" lvl="0" indent="0" algn="ctr" rtl="0">
              <a:lnSpc>
                <a:spcPct val="90000"/>
              </a:lnSpc>
              <a:spcBef>
                <a:spcPts val="1000"/>
              </a:spcBef>
              <a:spcAft>
                <a:spcPts val="0"/>
              </a:spcAft>
              <a:buClr>
                <a:schemeClr val="lt1"/>
              </a:buClr>
              <a:buSzPct val="100000"/>
              <a:buNone/>
            </a:pPr>
            <a:r>
              <a:rPr lang="en-US" b="1" i="0" dirty="0">
                <a:latin typeface="Poppins"/>
                <a:ea typeface="Poppins"/>
                <a:cs typeface="Poppins"/>
                <a:sym typeface="Poppins"/>
              </a:rPr>
              <a:t>Women Leaders</a:t>
            </a:r>
            <a:endParaRPr dirty="0"/>
          </a:p>
        </p:txBody>
      </p:sp>
      <p:sp>
        <p:nvSpPr>
          <p:cNvPr id="241" name="Google Shape;241;p1"/>
          <p:cNvSpPr txBox="1">
            <a:spLocks noGrp="1"/>
          </p:cNvSpPr>
          <p:nvPr>
            <p:ph type="sldNum" idx="12"/>
          </p:nvPr>
        </p:nvSpPr>
        <p:spPr>
          <a:xfrm>
            <a:off x="11760000" y="6371351"/>
            <a:ext cx="432000" cy="432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10"/>
          <p:cNvSpPr txBox="1">
            <a:spLocks noGrp="1"/>
          </p:cNvSpPr>
          <p:nvPr>
            <p:ph type="title"/>
          </p:nvPr>
        </p:nvSpPr>
        <p:spPr>
          <a:xfrm>
            <a:off x="432000" y="432000"/>
            <a:ext cx="3932037" cy="1411276"/>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rgbClr val="3F3F3F"/>
              </a:buClr>
              <a:buSzPts val="3200"/>
              <a:buFont typeface="Corbel"/>
              <a:buNone/>
            </a:pPr>
            <a:r>
              <a:rPr lang="en-US"/>
              <a:t>Networking Circles</a:t>
            </a:r>
            <a:endParaRPr/>
          </a:p>
        </p:txBody>
      </p:sp>
      <p:sp>
        <p:nvSpPr>
          <p:cNvPr id="366" name="Google Shape;366;p10"/>
          <p:cNvSpPr txBox="1">
            <a:spLocks noGrp="1"/>
          </p:cNvSpPr>
          <p:nvPr>
            <p:ph type="sldNum" idx="12"/>
          </p:nvPr>
        </p:nvSpPr>
        <p:spPr>
          <a:xfrm>
            <a:off x="11760000" y="6371351"/>
            <a:ext cx="432000" cy="43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fld id="{00000000-1234-1234-1234-123412341234}" type="slidenum">
              <a:rPr lang="en-US"/>
              <a:t>10</a:t>
            </a:fld>
            <a:endParaRPr/>
          </a:p>
        </p:txBody>
      </p:sp>
      <p:sp>
        <p:nvSpPr>
          <p:cNvPr id="367" name="Google Shape;367;p10"/>
          <p:cNvSpPr txBox="1">
            <a:spLocks noGrp="1"/>
          </p:cNvSpPr>
          <p:nvPr>
            <p:ph type="body" idx="1"/>
          </p:nvPr>
        </p:nvSpPr>
        <p:spPr>
          <a:xfrm>
            <a:off x="4975036" y="529035"/>
            <a:ext cx="6784964" cy="5429050"/>
          </a:xfrm>
          <a:prstGeom prst="rect">
            <a:avLst/>
          </a:prstGeom>
          <a:noFill/>
          <a:ln>
            <a:noFill/>
          </a:ln>
        </p:spPr>
        <p:txBody>
          <a:bodyPr spcFirstLastPara="1" wrap="square" lIns="0" tIns="0" rIns="0" bIns="0" anchor="t" anchorCtr="0">
            <a:noAutofit/>
          </a:bodyPr>
          <a:lstStyle/>
          <a:p>
            <a:pPr marL="266700" lvl="1" indent="0" algn="l" rtl="0">
              <a:lnSpc>
                <a:spcPct val="90000"/>
              </a:lnSpc>
              <a:spcBef>
                <a:spcPts val="0"/>
              </a:spcBef>
              <a:spcAft>
                <a:spcPts val="0"/>
              </a:spcAft>
              <a:buClr>
                <a:srgbClr val="25C6E3"/>
              </a:buClr>
              <a:buSzPts val="1800"/>
              <a:buNone/>
            </a:pPr>
            <a:r>
              <a:rPr lang="en-US"/>
              <a:t>What’s your “leadership vision” for this year? What are the top 3 items on your Action Plan?</a:t>
            </a:r>
            <a:endParaRPr/>
          </a:p>
          <a:p>
            <a:pPr marL="266700" lvl="1" indent="0" algn="l" rtl="0">
              <a:lnSpc>
                <a:spcPct val="90000"/>
              </a:lnSpc>
              <a:spcBef>
                <a:spcPts val="2400"/>
              </a:spcBef>
              <a:spcAft>
                <a:spcPts val="0"/>
              </a:spcAft>
              <a:buClr>
                <a:srgbClr val="25C6E3"/>
              </a:buClr>
              <a:buSzPts val="1800"/>
              <a:buNone/>
            </a:pPr>
            <a:r>
              <a:rPr lang="en-US"/>
              <a:t>What did you learn from “developing self-awareness,” and what will you do differently from now on?</a:t>
            </a:r>
            <a:endParaRPr/>
          </a:p>
          <a:p>
            <a:pPr marL="266700" lvl="1" indent="0" algn="l" rtl="0">
              <a:lnSpc>
                <a:spcPct val="90000"/>
              </a:lnSpc>
              <a:spcBef>
                <a:spcPts val="2400"/>
              </a:spcBef>
              <a:spcAft>
                <a:spcPts val="0"/>
              </a:spcAft>
              <a:buClr>
                <a:srgbClr val="25C6E3"/>
              </a:buClr>
              <a:buSzPts val="1800"/>
              <a:buNone/>
            </a:pPr>
            <a:r>
              <a:rPr lang="en-US"/>
              <a:t>What do you love about your personal brand? What aspects of your brand are you going to focus on?</a:t>
            </a:r>
            <a:endParaRPr/>
          </a:p>
          <a:p>
            <a:pPr marL="266700" lvl="1" indent="0" algn="l" rtl="0">
              <a:lnSpc>
                <a:spcPct val="90000"/>
              </a:lnSpc>
              <a:spcBef>
                <a:spcPts val="2400"/>
              </a:spcBef>
              <a:spcAft>
                <a:spcPts val="0"/>
              </a:spcAft>
              <a:buClr>
                <a:srgbClr val="25C6E3"/>
              </a:buClr>
              <a:buSzPts val="1800"/>
              <a:buNone/>
            </a:pPr>
            <a:r>
              <a:rPr lang="en-US"/>
              <a:t>What were your key takeaways from the panel discussion in July? How will you apply what you learned?</a:t>
            </a:r>
            <a:endParaRPr/>
          </a:p>
          <a:p>
            <a:pPr marL="266700" lvl="1" indent="0" algn="l" rtl="0">
              <a:lnSpc>
                <a:spcPct val="90000"/>
              </a:lnSpc>
              <a:spcBef>
                <a:spcPts val="2400"/>
              </a:spcBef>
              <a:spcAft>
                <a:spcPts val="0"/>
              </a:spcAft>
              <a:buClr>
                <a:srgbClr val="25C6E3"/>
              </a:buClr>
              <a:buSzPts val="1800"/>
              <a:buNone/>
            </a:pPr>
            <a:r>
              <a:rPr lang="en-US"/>
              <a:t>What are your communication strengths, and what aspects will you focus on this year?</a:t>
            </a:r>
            <a:endParaRPr/>
          </a:p>
          <a:p>
            <a:pPr marL="266700" lvl="1" indent="0" algn="l" rtl="0">
              <a:lnSpc>
                <a:spcPct val="90000"/>
              </a:lnSpc>
              <a:spcBef>
                <a:spcPts val="2400"/>
              </a:spcBef>
              <a:spcAft>
                <a:spcPts val="0"/>
              </a:spcAft>
              <a:buClr>
                <a:srgbClr val="25C6E3"/>
              </a:buClr>
              <a:buSzPts val="1800"/>
              <a:buNone/>
            </a:pPr>
            <a:r>
              <a:rPr lang="en-US"/>
              <a:t>What did you discover about your network currently? How can you benefit the most from building your network starting this month?</a:t>
            </a:r>
            <a:endParaRPr/>
          </a:p>
          <a:p>
            <a:pPr marL="266700" lvl="1" indent="0" algn="l" rtl="0">
              <a:lnSpc>
                <a:spcPct val="90000"/>
              </a:lnSpc>
              <a:spcBef>
                <a:spcPts val="2400"/>
              </a:spcBef>
              <a:spcAft>
                <a:spcPts val="0"/>
              </a:spcAft>
              <a:buClr>
                <a:srgbClr val="25C6E3"/>
              </a:buClr>
              <a:buSzPts val="1800"/>
              <a:buNone/>
            </a:pPr>
            <a:r>
              <a:rPr lang="en-US"/>
              <a:t>What type of support do you need most right now? Who can provide it? Who can you support at work or in this cohort? What can help you drive personal accountability?</a:t>
            </a:r>
            <a:endParaRPr/>
          </a:p>
        </p:txBody>
      </p:sp>
      <p:sp>
        <p:nvSpPr>
          <p:cNvPr id="368" name="Google Shape;368;p10"/>
          <p:cNvSpPr txBox="1">
            <a:spLocks noGrp="1"/>
          </p:cNvSpPr>
          <p:nvPr>
            <p:ph type="body" idx="2"/>
          </p:nvPr>
        </p:nvSpPr>
        <p:spPr>
          <a:xfrm>
            <a:off x="432000" y="2223654"/>
            <a:ext cx="3932237" cy="3645333"/>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3F3F3F"/>
              </a:buClr>
              <a:buSzPts val="1600"/>
              <a:buNone/>
            </a:pPr>
            <a:r>
              <a:rPr lang="en-US" b="1" i="1"/>
              <a:t>Guiding prompts to initiate discussions after each of our 7 Sessions on the Roadmap</a:t>
            </a:r>
            <a:endParaRPr/>
          </a:p>
        </p:txBody>
      </p:sp>
      <p:grpSp>
        <p:nvGrpSpPr>
          <p:cNvPr id="369" name="Google Shape;369;p10"/>
          <p:cNvGrpSpPr/>
          <p:nvPr/>
        </p:nvGrpSpPr>
        <p:grpSpPr>
          <a:xfrm>
            <a:off x="4395916" y="479536"/>
            <a:ext cx="660400" cy="523220"/>
            <a:chOff x="1849120" y="4109740"/>
            <a:chExt cx="660400" cy="523220"/>
          </a:xfrm>
        </p:grpSpPr>
        <p:sp>
          <p:nvSpPr>
            <p:cNvPr id="370" name="Google Shape;370;p10"/>
            <p:cNvSpPr/>
            <p:nvPr/>
          </p:nvSpPr>
          <p:spPr>
            <a:xfrm>
              <a:off x="1930400" y="4155440"/>
              <a:ext cx="497840" cy="477520"/>
            </a:xfrm>
            <a:prstGeom prst="flowChartConnector">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sp>
          <p:nvSpPr>
            <p:cNvPr id="371" name="Google Shape;371;p10"/>
            <p:cNvSpPr txBox="1"/>
            <p:nvPr/>
          </p:nvSpPr>
          <p:spPr>
            <a:xfrm>
              <a:off x="1849120" y="4109740"/>
              <a:ext cx="66040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Candara"/>
                  <a:ea typeface="Candara"/>
                  <a:cs typeface="Candara"/>
                  <a:sym typeface="Candara"/>
                </a:rPr>
                <a:t>1</a:t>
              </a:r>
              <a:endParaRPr sz="1400" b="0" i="0" u="none" strike="noStrike" cap="none">
                <a:solidFill>
                  <a:srgbClr val="000000"/>
                </a:solidFill>
                <a:latin typeface="Arial"/>
                <a:ea typeface="Arial"/>
                <a:cs typeface="Arial"/>
                <a:sym typeface="Arial"/>
              </a:endParaRPr>
            </a:p>
          </p:txBody>
        </p:sp>
      </p:grpSp>
      <p:grpSp>
        <p:nvGrpSpPr>
          <p:cNvPr id="372" name="Google Shape;372;p10"/>
          <p:cNvGrpSpPr/>
          <p:nvPr/>
        </p:nvGrpSpPr>
        <p:grpSpPr>
          <a:xfrm>
            <a:off x="4395916" y="1272441"/>
            <a:ext cx="660400" cy="523220"/>
            <a:chOff x="1849120" y="4109740"/>
            <a:chExt cx="660400" cy="523220"/>
          </a:xfrm>
        </p:grpSpPr>
        <p:sp>
          <p:nvSpPr>
            <p:cNvPr id="373" name="Google Shape;373;p10"/>
            <p:cNvSpPr/>
            <p:nvPr/>
          </p:nvSpPr>
          <p:spPr>
            <a:xfrm>
              <a:off x="1930400" y="4155440"/>
              <a:ext cx="497840" cy="477520"/>
            </a:xfrm>
            <a:prstGeom prst="flowChartConnector">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sp>
          <p:nvSpPr>
            <p:cNvPr id="374" name="Google Shape;374;p10"/>
            <p:cNvSpPr txBox="1"/>
            <p:nvPr/>
          </p:nvSpPr>
          <p:spPr>
            <a:xfrm>
              <a:off x="1849120" y="4109740"/>
              <a:ext cx="66040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Candara"/>
                  <a:ea typeface="Candara"/>
                  <a:cs typeface="Candara"/>
                  <a:sym typeface="Candara"/>
                </a:rPr>
                <a:t>2</a:t>
              </a:r>
              <a:endParaRPr sz="1400" b="0" i="0" u="none" strike="noStrike" cap="none">
                <a:solidFill>
                  <a:srgbClr val="000000"/>
                </a:solidFill>
                <a:latin typeface="Arial"/>
                <a:ea typeface="Arial"/>
                <a:cs typeface="Arial"/>
                <a:sym typeface="Arial"/>
              </a:endParaRPr>
            </a:p>
          </p:txBody>
        </p:sp>
      </p:grpSp>
      <p:grpSp>
        <p:nvGrpSpPr>
          <p:cNvPr id="375" name="Google Shape;375;p10"/>
          <p:cNvGrpSpPr/>
          <p:nvPr/>
        </p:nvGrpSpPr>
        <p:grpSpPr>
          <a:xfrm>
            <a:off x="4395916" y="2065346"/>
            <a:ext cx="660400" cy="523220"/>
            <a:chOff x="1849120" y="4109740"/>
            <a:chExt cx="660400" cy="523220"/>
          </a:xfrm>
        </p:grpSpPr>
        <p:sp>
          <p:nvSpPr>
            <p:cNvPr id="376" name="Google Shape;376;p10"/>
            <p:cNvSpPr/>
            <p:nvPr/>
          </p:nvSpPr>
          <p:spPr>
            <a:xfrm>
              <a:off x="1930400" y="4155440"/>
              <a:ext cx="497840" cy="477520"/>
            </a:xfrm>
            <a:prstGeom prst="flowChartConnector">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sp>
          <p:nvSpPr>
            <p:cNvPr id="377" name="Google Shape;377;p10"/>
            <p:cNvSpPr txBox="1"/>
            <p:nvPr/>
          </p:nvSpPr>
          <p:spPr>
            <a:xfrm>
              <a:off x="1849120" y="4109740"/>
              <a:ext cx="66040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Candara"/>
                  <a:ea typeface="Candara"/>
                  <a:cs typeface="Candara"/>
                  <a:sym typeface="Candara"/>
                </a:rPr>
                <a:t>3</a:t>
              </a:r>
              <a:endParaRPr sz="1400" b="0" i="0" u="none" strike="noStrike" cap="none">
                <a:solidFill>
                  <a:srgbClr val="000000"/>
                </a:solidFill>
                <a:latin typeface="Arial"/>
                <a:ea typeface="Arial"/>
                <a:cs typeface="Arial"/>
                <a:sym typeface="Arial"/>
              </a:endParaRPr>
            </a:p>
          </p:txBody>
        </p:sp>
      </p:grpSp>
      <p:grpSp>
        <p:nvGrpSpPr>
          <p:cNvPr id="378" name="Google Shape;378;p10"/>
          <p:cNvGrpSpPr/>
          <p:nvPr/>
        </p:nvGrpSpPr>
        <p:grpSpPr>
          <a:xfrm>
            <a:off x="4395916" y="2858251"/>
            <a:ext cx="660400" cy="523220"/>
            <a:chOff x="1849120" y="4109740"/>
            <a:chExt cx="660400" cy="523220"/>
          </a:xfrm>
        </p:grpSpPr>
        <p:sp>
          <p:nvSpPr>
            <p:cNvPr id="379" name="Google Shape;379;p10"/>
            <p:cNvSpPr/>
            <p:nvPr/>
          </p:nvSpPr>
          <p:spPr>
            <a:xfrm>
              <a:off x="1930400" y="4155440"/>
              <a:ext cx="497840" cy="477520"/>
            </a:xfrm>
            <a:prstGeom prst="flowChartConnector">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sp>
          <p:nvSpPr>
            <p:cNvPr id="380" name="Google Shape;380;p10"/>
            <p:cNvSpPr txBox="1"/>
            <p:nvPr/>
          </p:nvSpPr>
          <p:spPr>
            <a:xfrm>
              <a:off x="1849120" y="4109740"/>
              <a:ext cx="66040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Candara"/>
                  <a:ea typeface="Candara"/>
                  <a:cs typeface="Candara"/>
                  <a:sym typeface="Candara"/>
                </a:rPr>
                <a:t>4</a:t>
              </a:r>
              <a:endParaRPr sz="1400" b="0" i="0" u="none" strike="noStrike" cap="none">
                <a:solidFill>
                  <a:srgbClr val="000000"/>
                </a:solidFill>
                <a:latin typeface="Arial"/>
                <a:ea typeface="Arial"/>
                <a:cs typeface="Arial"/>
                <a:sym typeface="Arial"/>
              </a:endParaRPr>
            </a:p>
          </p:txBody>
        </p:sp>
      </p:grpSp>
      <p:grpSp>
        <p:nvGrpSpPr>
          <p:cNvPr id="381" name="Google Shape;381;p10"/>
          <p:cNvGrpSpPr/>
          <p:nvPr/>
        </p:nvGrpSpPr>
        <p:grpSpPr>
          <a:xfrm>
            <a:off x="4395916" y="3651156"/>
            <a:ext cx="660400" cy="523220"/>
            <a:chOff x="1849120" y="4109740"/>
            <a:chExt cx="660400" cy="523220"/>
          </a:xfrm>
        </p:grpSpPr>
        <p:sp>
          <p:nvSpPr>
            <p:cNvPr id="382" name="Google Shape;382;p10"/>
            <p:cNvSpPr/>
            <p:nvPr/>
          </p:nvSpPr>
          <p:spPr>
            <a:xfrm>
              <a:off x="1930400" y="4155440"/>
              <a:ext cx="497840" cy="477520"/>
            </a:xfrm>
            <a:prstGeom prst="flowChartConnector">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sp>
          <p:nvSpPr>
            <p:cNvPr id="383" name="Google Shape;383;p10"/>
            <p:cNvSpPr txBox="1"/>
            <p:nvPr/>
          </p:nvSpPr>
          <p:spPr>
            <a:xfrm>
              <a:off x="1849120" y="4109740"/>
              <a:ext cx="66040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Candara"/>
                  <a:ea typeface="Candara"/>
                  <a:cs typeface="Candara"/>
                  <a:sym typeface="Candara"/>
                </a:rPr>
                <a:t>5</a:t>
              </a:r>
              <a:endParaRPr sz="1400" b="0" i="0" u="none" strike="noStrike" cap="none">
                <a:solidFill>
                  <a:srgbClr val="000000"/>
                </a:solidFill>
                <a:latin typeface="Arial"/>
                <a:ea typeface="Arial"/>
                <a:cs typeface="Arial"/>
                <a:sym typeface="Arial"/>
              </a:endParaRPr>
            </a:p>
          </p:txBody>
        </p:sp>
      </p:grpSp>
      <p:grpSp>
        <p:nvGrpSpPr>
          <p:cNvPr id="384" name="Google Shape;384;p10"/>
          <p:cNvGrpSpPr/>
          <p:nvPr/>
        </p:nvGrpSpPr>
        <p:grpSpPr>
          <a:xfrm>
            <a:off x="4395916" y="4444061"/>
            <a:ext cx="660400" cy="523220"/>
            <a:chOff x="1849120" y="4109740"/>
            <a:chExt cx="660400" cy="523220"/>
          </a:xfrm>
        </p:grpSpPr>
        <p:sp>
          <p:nvSpPr>
            <p:cNvPr id="385" name="Google Shape;385;p10"/>
            <p:cNvSpPr/>
            <p:nvPr/>
          </p:nvSpPr>
          <p:spPr>
            <a:xfrm>
              <a:off x="1930400" y="4155440"/>
              <a:ext cx="497840" cy="477520"/>
            </a:xfrm>
            <a:prstGeom prst="flowChartConnector">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sp>
          <p:nvSpPr>
            <p:cNvPr id="386" name="Google Shape;386;p10"/>
            <p:cNvSpPr txBox="1"/>
            <p:nvPr/>
          </p:nvSpPr>
          <p:spPr>
            <a:xfrm>
              <a:off x="1849120" y="4109740"/>
              <a:ext cx="66040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Candara"/>
                  <a:ea typeface="Candara"/>
                  <a:cs typeface="Candara"/>
                  <a:sym typeface="Candara"/>
                </a:rPr>
                <a:t>6</a:t>
              </a:r>
              <a:endParaRPr sz="1400" b="0" i="0" u="none" strike="noStrike" cap="none">
                <a:solidFill>
                  <a:srgbClr val="000000"/>
                </a:solidFill>
                <a:latin typeface="Arial"/>
                <a:ea typeface="Arial"/>
                <a:cs typeface="Arial"/>
                <a:sym typeface="Arial"/>
              </a:endParaRPr>
            </a:p>
          </p:txBody>
        </p:sp>
      </p:grpSp>
      <p:grpSp>
        <p:nvGrpSpPr>
          <p:cNvPr id="387" name="Google Shape;387;p10"/>
          <p:cNvGrpSpPr/>
          <p:nvPr/>
        </p:nvGrpSpPr>
        <p:grpSpPr>
          <a:xfrm>
            <a:off x="4395916" y="5236964"/>
            <a:ext cx="660400" cy="523220"/>
            <a:chOff x="1849120" y="4109740"/>
            <a:chExt cx="660400" cy="523220"/>
          </a:xfrm>
        </p:grpSpPr>
        <p:sp>
          <p:nvSpPr>
            <p:cNvPr id="388" name="Google Shape;388;p10"/>
            <p:cNvSpPr/>
            <p:nvPr/>
          </p:nvSpPr>
          <p:spPr>
            <a:xfrm>
              <a:off x="1930400" y="4155440"/>
              <a:ext cx="497840" cy="477520"/>
            </a:xfrm>
            <a:prstGeom prst="flowChartConnector">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sp>
          <p:nvSpPr>
            <p:cNvPr id="389" name="Google Shape;389;p10"/>
            <p:cNvSpPr txBox="1"/>
            <p:nvPr/>
          </p:nvSpPr>
          <p:spPr>
            <a:xfrm>
              <a:off x="1849120" y="4109740"/>
              <a:ext cx="66040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Candara"/>
                  <a:ea typeface="Candara"/>
                  <a:cs typeface="Candara"/>
                  <a:sym typeface="Candara"/>
                </a:rPr>
                <a:t>7</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11"/>
          <p:cNvSpPr txBox="1">
            <a:spLocks noGrp="1"/>
          </p:cNvSpPr>
          <p:nvPr>
            <p:ph type="title"/>
          </p:nvPr>
        </p:nvSpPr>
        <p:spPr>
          <a:xfrm>
            <a:off x="432000" y="432000"/>
            <a:ext cx="11328000" cy="4320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rgbClr val="3F3F3F"/>
              </a:buClr>
              <a:buSzPts val="3200"/>
              <a:buFont typeface="Corbel"/>
              <a:buNone/>
            </a:pPr>
            <a:r>
              <a:rPr lang="en-US"/>
              <a:t>Networking Circles  Members</a:t>
            </a:r>
            <a:endParaRPr/>
          </a:p>
        </p:txBody>
      </p:sp>
      <p:sp>
        <p:nvSpPr>
          <p:cNvPr id="395" name="Google Shape;395;p11"/>
          <p:cNvSpPr txBox="1">
            <a:spLocks noGrp="1"/>
          </p:cNvSpPr>
          <p:nvPr>
            <p:ph type="body" idx="1"/>
          </p:nvPr>
        </p:nvSpPr>
        <p:spPr>
          <a:xfrm>
            <a:off x="431800" y="1008000"/>
            <a:ext cx="11339513" cy="360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3F3F3F"/>
              </a:buClr>
              <a:buSzPts val="1800"/>
              <a:buNone/>
            </a:pPr>
            <a:r>
              <a:rPr lang="en-US" b="1" i="1"/>
              <a:t>Based on “line of work” and “geography” – NAME your Circle during the 1</a:t>
            </a:r>
            <a:r>
              <a:rPr lang="en-US" b="1" i="1" baseline="30000"/>
              <a:t>st</a:t>
            </a:r>
            <a:r>
              <a:rPr lang="en-US" b="1" i="1"/>
              <a:t> meeting</a:t>
            </a:r>
            <a:endParaRPr/>
          </a:p>
        </p:txBody>
      </p:sp>
      <p:sp>
        <p:nvSpPr>
          <p:cNvPr id="396" name="Google Shape;396;p11"/>
          <p:cNvSpPr txBox="1">
            <a:spLocks noGrp="1"/>
          </p:cNvSpPr>
          <p:nvPr>
            <p:ph type="sldNum" idx="12"/>
          </p:nvPr>
        </p:nvSpPr>
        <p:spPr>
          <a:xfrm>
            <a:off x="11760000" y="6371351"/>
            <a:ext cx="432000" cy="43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fld id="{00000000-1234-1234-1234-123412341234}" type="slidenum">
              <a:rPr lang="en-US"/>
              <a:t>11</a:t>
            </a:fld>
            <a:endParaRPr/>
          </a:p>
        </p:txBody>
      </p:sp>
      <p:graphicFrame>
        <p:nvGraphicFramePr>
          <p:cNvPr id="397" name="Google Shape;397;p11"/>
          <p:cNvGraphicFramePr/>
          <p:nvPr/>
        </p:nvGraphicFramePr>
        <p:xfrm>
          <a:off x="442942" y="1315219"/>
          <a:ext cx="11328425" cy="2659445"/>
        </p:xfrm>
        <a:graphic>
          <a:graphicData uri="http://schemas.openxmlformats.org/drawingml/2006/table">
            <a:tbl>
              <a:tblPr firstRow="1" bandRow="1">
                <a:noFill/>
                <a:tableStyleId>{84182AA9-2772-460C-A127-FD8D8DDF6280}</a:tableStyleId>
              </a:tblPr>
              <a:tblGrid>
                <a:gridCol w="741325">
                  <a:extLst>
                    <a:ext uri="{9D8B030D-6E8A-4147-A177-3AD203B41FA5}">
                      <a16:colId xmlns:a16="http://schemas.microsoft.com/office/drawing/2014/main" val="20000"/>
                    </a:ext>
                  </a:extLst>
                </a:gridCol>
                <a:gridCol w="1501350">
                  <a:extLst>
                    <a:ext uri="{9D8B030D-6E8A-4147-A177-3AD203B41FA5}">
                      <a16:colId xmlns:a16="http://schemas.microsoft.com/office/drawing/2014/main" val="20001"/>
                    </a:ext>
                  </a:extLst>
                </a:gridCol>
                <a:gridCol w="2808675">
                  <a:extLst>
                    <a:ext uri="{9D8B030D-6E8A-4147-A177-3AD203B41FA5}">
                      <a16:colId xmlns:a16="http://schemas.microsoft.com/office/drawing/2014/main" val="20002"/>
                    </a:ext>
                  </a:extLst>
                </a:gridCol>
                <a:gridCol w="3275675">
                  <a:extLst>
                    <a:ext uri="{9D8B030D-6E8A-4147-A177-3AD203B41FA5}">
                      <a16:colId xmlns:a16="http://schemas.microsoft.com/office/drawing/2014/main" val="20003"/>
                    </a:ext>
                  </a:extLst>
                </a:gridCol>
                <a:gridCol w="1891150">
                  <a:extLst>
                    <a:ext uri="{9D8B030D-6E8A-4147-A177-3AD203B41FA5}">
                      <a16:colId xmlns:a16="http://schemas.microsoft.com/office/drawing/2014/main" val="20004"/>
                    </a:ext>
                  </a:extLst>
                </a:gridCol>
                <a:gridCol w="1110250">
                  <a:extLst>
                    <a:ext uri="{9D8B030D-6E8A-4147-A177-3AD203B41FA5}">
                      <a16:colId xmlns:a16="http://schemas.microsoft.com/office/drawing/2014/main" val="20005"/>
                    </a:ext>
                  </a:extLst>
                </a:gridCol>
              </a:tblGrid>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Circle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Name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Email</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Title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Company</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Area</a:t>
                      </a:r>
                      <a:endParaRPr sz="14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1</a:t>
                      </a:r>
                      <a:endParaRPr sz="1400" u="none" strike="noStrike" cap="none"/>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Nidhi Singhvi</a:t>
                      </a:r>
                      <a:endParaRPr sz="1400" b="0" i="0" u="none" strike="noStrike" cap="none">
                        <a:solidFill>
                          <a:srgbClr val="000000"/>
                        </a:solidFill>
                        <a:latin typeface="Calibri"/>
                        <a:ea typeface="Calibri"/>
                        <a:cs typeface="Calibri"/>
                        <a:sym typeface="Calibri"/>
                      </a:endParaRPr>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singhvinidhi20@gmail.com</a:t>
                      </a:r>
                      <a:endParaRPr sz="1400" u="none" strike="noStrike" cap="none"/>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Business Manager, Derivatives trading</a:t>
                      </a:r>
                      <a:endParaRPr sz="1400" u="none" strike="noStrike" cap="none"/>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FalconX</a:t>
                      </a:r>
                      <a:endParaRPr sz="1400" b="0" i="0" u="none" strike="noStrike" cap="none">
                        <a:solidFill>
                          <a:srgbClr val="000000"/>
                        </a:solidFill>
                        <a:latin typeface="Calibri"/>
                        <a:ea typeface="Calibri"/>
                        <a:cs typeface="Calibri"/>
                        <a:sym typeface="Calibri"/>
                      </a:endParaRPr>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San Francisco</a:t>
                      </a:r>
                      <a:endParaRPr sz="1400" u="none" strike="noStrike" cap="none"/>
                    </a:p>
                  </a:txBody>
                  <a:tcPr marL="7625" marR="7625" marT="7625" marB="0" anchor="b"/>
                </a:tc>
                <a:extLst>
                  <a:ext uri="{0D108BD9-81ED-4DB2-BD59-A6C34878D82A}">
                    <a16:rowId xmlns:a16="http://schemas.microsoft.com/office/drawing/2014/main" val="10001"/>
                  </a:ext>
                </a:extLst>
              </a:tr>
              <a:tr h="370850">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1</a:t>
                      </a:r>
                      <a:endParaRPr sz="1400" b="0" i="0" u="none" strike="noStrike" cap="none">
                        <a:solidFill>
                          <a:srgbClr val="000000"/>
                        </a:solidFill>
                        <a:latin typeface="Calibri"/>
                        <a:ea typeface="Calibri"/>
                        <a:cs typeface="Calibri"/>
                        <a:sym typeface="Calibri"/>
                      </a:endParaRPr>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Lana Orlovsky</a:t>
                      </a:r>
                      <a:endParaRPr sz="1400" u="none" strike="noStrike" cap="none"/>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lana.orlovsky@ninjatrader.com</a:t>
                      </a:r>
                      <a:endParaRPr sz="1400" u="none" strike="noStrike" cap="none"/>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International Team Lead</a:t>
                      </a:r>
                      <a:endParaRPr sz="1400" u="none" strike="noStrike" cap="none"/>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NinjaTrader Brokerage</a:t>
                      </a:r>
                      <a:endParaRPr sz="1400" u="none" strike="noStrike" cap="none"/>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Chicago</a:t>
                      </a:r>
                      <a:endParaRPr sz="1400" u="none" strike="noStrike" cap="none"/>
                    </a:p>
                  </a:txBody>
                  <a:tcPr marL="7625" marR="7625" marT="7625" marB="0" anchor="b"/>
                </a:tc>
                <a:extLst>
                  <a:ext uri="{0D108BD9-81ED-4DB2-BD59-A6C34878D82A}">
                    <a16:rowId xmlns:a16="http://schemas.microsoft.com/office/drawing/2014/main" val="10002"/>
                  </a:ext>
                </a:extLst>
              </a:tr>
              <a:tr h="370850">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1</a:t>
                      </a:r>
                      <a:endParaRPr sz="1400" b="0" i="0" u="none" strike="noStrike" cap="none">
                        <a:solidFill>
                          <a:srgbClr val="000000"/>
                        </a:solidFill>
                        <a:latin typeface="Calibri"/>
                        <a:ea typeface="Calibri"/>
                        <a:cs typeface="Calibri"/>
                        <a:sym typeface="Calibri"/>
                      </a:endParaRPr>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Ula McCrindle</a:t>
                      </a:r>
                      <a:endParaRPr sz="1400" b="0" i="0" u="none" strike="noStrike" cap="none">
                        <a:solidFill>
                          <a:srgbClr val="000000"/>
                        </a:solidFill>
                        <a:latin typeface="Calibri"/>
                        <a:ea typeface="Calibri"/>
                        <a:cs typeface="Calibri"/>
                        <a:sym typeface="Calibri"/>
                      </a:endParaRPr>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ula.mccrindle@nomura.com</a:t>
                      </a:r>
                      <a:endParaRPr sz="1400" u="none" strike="noStrike" cap="none"/>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Managing Director</a:t>
                      </a:r>
                      <a:endParaRPr sz="1400" u="none" strike="noStrike" cap="none"/>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Nomura</a:t>
                      </a:r>
                      <a:endParaRPr sz="1400" u="none" strike="noStrike" cap="none"/>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Chicago</a:t>
                      </a:r>
                      <a:endParaRPr sz="1400" u="none" strike="noStrike" cap="none"/>
                    </a:p>
                  </a:txBody>
                  <a:tcPr marL="7625" marR="7625" marT="7625" marB="0" anchor="b"/>
                </a:tc>
                <a:extLst>
                  <a:ext uri="{0D108BD9-81ED-4DB2-BD59-A6C34878D82A}">
                    <a16:rowId xmlns:a16="http://schemas.microsoft.com/office/drawing/2014/main" val="10003"/>
                  </a:ext>
                </a:extLst>
              </a:tr>
              <a:tr h="370850">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1</a:t>
                      </a:r>
                      <a:endParaRPr sz="1400" b="0" i="0" u="none" strike="noStrike" cap="none">
                        <a:solidFill>
                          <a:srgbClr val="000000"/>
                        </a:solidFill>
                        <a:latin typeface="Calibri"/>
                        <a:ea typeface="Calibri"/>
                        <a:cs typeface="Calibri"/>
                        <a:sym typeface="Calibri"/>
                      </a:endParaRPr>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Kim Eyers</a:t>
                      </a:r>
                      <a:endParaRPr sz="1400" u="none" strike="noStrike" cap="none"/>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kim.eyers@cmegroup.com</a:t>
                      </a:r>
                      <a:endParaRPr sz="1400" u="none" strike="noStrike" cap="none"/>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Director, Interest Rate Products</a:t>
                      </a:r>
                      <a:endParaRPr sz="1400" u="none" strike="noStrike" cap="none"/>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CME Group</a:t>
                      </a:r>
                      <a:endParaRPr sz="1400" u="none" strike="noStrike" cap="none"/>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Chicago</a:t>
                      </a:r>
                      <a:endParaRPr sz="1400" u="none" strike="noStrike" cap="none"/>
                    </a:p>
                  </a:txBody>
                  <a:tcPr marL="7625" marR="7625" marT="7625" marB="0" anchor="b"/>
                </a:tc>
                <a:extLst>
                  <a:ext uri="{0D108BD9-81ED-4DB2-BD59-A6C34878D82A}">
                    <a16:rowId xmlns:a16="http://schemas.microsoft.com/office/drawing/2014/main" val="10004"/>
                  </a:ext>
                </a:extLst>
              </a:tr>
              <a:tr h="370850">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1</a:t>
                      </a:r>
                      <a:endParaRPr sz="1400" u="none" strike="noStrike" cap="none"/>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Iris McAtee</a:t>
                      </a:r>
                      <a:endParaRPr sz="1400" u="none" strike="noStrike" cap="none"/>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irisliu88@gmail.com </a:t>
                      </a:r>
                      <a:endParaRPr sz="1400" u="none" strike="noStrike" cap="none"/>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Head of Engineering</a:t>
                      </a:r>
                      <a:endParaRPr sz="1400" u="none" strike="noStrike" cap="none"/>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15232B"/>
                          </a:solidFill>
                          <a:latin typeface="Calibri"/>
                          <a:ea typeface="Calibri"/>
                          <a:cs typeface="Calibri"/>
                          <a:sym typeface="Calibri"/>
                        </a:rPr>
                        <a:t>OneChronos </a:t>
                      </a:r>
                      <a:endParaRPr sz="1400" u="none" strike="noStrike" cap="none"/>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New Jersey</a:t>
                      </a:r>
                      <a:endParaRPr sz="1400" u="none" strike="noStrike" cap="none"/>
                    </a:p>
                  </a:txBody>
                  <a:tcPr marL="7625" marR="7625" marT="7625" marB="0" anchor="b"/>
                </a:tc>
                <a:extLst>
                  <a:ext uri="{0D108BD9-81ED-4DB2-BD59-A6C34878D82A}">
                    <a16:rowId xmlns:a16="http://schemas.microsoft.com/office/drawing/2014/main" val="10005"/>
                  </a:ext>
                </a:extLst>
              </a:tr>
              <a:tr h="370850">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Calibri"/>
                          <a:ea typeface="Calibri"/>
                          <a:cs typeface="Calibri"/>
                          <a:sym typeface="Calibri"/>
                        </a:rPr>
                        <a:t>1</a:t>
                      </a:r>
                      <a:endParaRPr sz="1400" b="0" i="0" u="none" strike="noStrike" cap="none">
                        <a:solidFill>
                          <a:srgbClr val="000000"/>
                        </a:solidFill>
                        <a:latin typeface="Calibri"/>
                        <a:ea typeface="Calibri"/>
                        <a:cs typeface="Calibri"/>
                        <a:sym typeface="Calibri"/>
                      </a:endParaRPr>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Calibri"/>
                          <a:ea typeface="Calibri"/>
                          <a:cs typeface="Calibri"/>
                          <a:sym typeface="Calibri"/>
                        </a:rPr>
                        <a:t>Erin Pomerantz</a:t>
                      </a:r>
                      <a:endParaRPr sz="1400" b="0" i="0" u="none" strike="noStrike" cap="none">
                        <a:solidFill>
                          <a:srgbClr val="000000"/>
                        </a:solidFill>
                        <a:latin typeface="Calibri"/>
                        <a:ea typeface="Calibri"/>
                        <a:cs typeface="Calibri"/>
                        <a:sym typeface="Calibri"/>
                      </a:endParaRPr>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Calibri"/>
                          <a:ea typeface="Calibri"/>
                          <a:cs typeface="Calibri"/>
                          <a:sym typeface="Calibri"/>
                        </a:rPr>
                        <a:t>erin.pomerantz@citadelsecurities.com</a:t>
                      </a:r>
                      <a:endParaRPr sz="1400" b="0" i="0" u="none" strike="noStrike" cap="none">
                        <a:solidFill>
                          <a:srgbClr val="000000"/>
                        </a:solidFill>
                        <a:latin typeface="Calibri"/>
                        <a:ea typeface="Calibri"/>
                        <a:cs typeface="Calibri"/>
                        <a:sym typeface="Calibri"/>
                      </a:endParaRPr>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COO of Rates, US</a:t>
                      </a:r>
                      <a:endParaRPr sz="1700" b="0" i="0" u="none" strike="noStrike" cap="none">
                        <a:solidFill>
                          <a:srgbClr val="000000"/>
                        </a:solidFill>
                        <a:latin typeface="Calibri"/>
                        <a:ea typeface="Calibri"/>
                        <a:cs typeface="Calibri"/>
                        <a:sym typeface="Calibri"/>
                      </a:endParaRPr>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rgbClr val="15232B"/>
                          </a:solidFill>
                          <a:latin typeface="Calibri"/>
                          <a:ea typeface="Calibri"/>
                          <a:cs typeface="Calibri"/>
                          <a:sym typeface="Calibri"/>
                        </a:rPr>
                        <a:t>Citadel Securities</a:t>
                      </a:r>
                      <a:endParaRPr sz="1400" b="0" i="0" u="none" strike="noStrike" cap="none">
                        <a:solidFill>
                          <a:srgbClr val="15232B"/>
                        </a:solidFill>
                        <a:latin typeface="Calibri"/>
                        <a:ea typeface="Calibri"/>
                        <a:cs typeface="Calibri"/>
                        <a:sym typeface="Calibri"/>
                      </a:endParaRPr>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Calibri"/>
                          <a:ea typeface="Calibri"/>
                          <a:cs typeface="Calibri"/>
                          <a:sym typeface="Calibri"/>
                        </a:rPr>
                        <a:t>New York</a:t>
                      </a:r>
                      <a:endParaRPr sz="1400" b="0" i="0" u="none" strike="noStrike" cap="none">
                        <a:solidFill>
                          <a:srgbClr val="000000"/>
                        </a:solidFill>
                        <a:latin typeface="Calibri"/>
                        <a:ea typeface="Calibri"/>
                        <a:cs typeface="Calibri"/>
                        <a:sym typeface="Calibri"/>
                      </a:endParaRPr>
                    </a:p>
                  </a:txBody>
                  <a:tcPr marL="7625" marR="7625" marT="7625" marB="0" anchor="b"/>
                </a:tc>
                <a:extLst>
                  <a:ext uri="{0D108BD9-81ED-4DB2-BD59-A6C34878D82A}">
                    <a16:rowId xmlns:a16="http://schemas.microsoft.com/office/drawing/2014/main" val="10006"/>
                  </a:ext>
                </a:extLst>
              </a:tr>
            </a:tbl>
          </a:graphicData>
        </a:graphic>
      </p:graphicFrame>
      <p:graphicFrame>
        <p:nvGraphicFramePr>
          <p:cNvPr id="398" name="Google Shape;398;p11"/>
          <p:cNvGraphicFramePr/>
          <p:nvPr/>
        </p:nvGraphicFramePr>
        <p:xfrm>
          <a:off x="471764" y="3943038"/>
          <a:ext cx="11328400" cy="2385995"/>
        </p:xfrm>
        <a:graphic>
          <a:graphicData uri="http://schemas.openxmlformats.org/drawingml/2006/table">
            <a:tbl>
              <a:tblPr firstRow="1" bandRow="1">
                <a:noFill/>
                <a:tableStyleId>{F32D80B2-12B9-4463-BB65-18906E609465}</a:tableStyleId>
              </a:tblPr>
              <a:tblGrid>
                <a:gridCol w="712500">
                  <a:extLst>
                    <a:ext uri="{9D8B030D-6E8A-4147-A177-3AD203B41FA5}">
                      <a16:colId xmlns:a16="http://schemas.microsoft.com/office/drawing/2014/main" val="20000"/>
                    </a:ext>
                  </a:extLst>
                </a:gridCol>
                <a:gridCol w="1501350">
                  <a:extLst>
                    <a:ext uri="{9D8B030D-6E8A-4147-A177-3AD203B41FA5}">
                      <a16:colId xmlns:a16="http://schemas.microsoft.com/office/drawing/2014/main" val="20001"/>
                    </a:ext>
                  </a:extLst>
                </a:gridCol>
                <a:gridCol w="2808675">
                  <a:extLst>
                    <a:ext uri="{9D8B030D-6E8A-4147-A177-3AD203B41FA5}">
                      <a16:colId xmlns:a16="http://schemas.microsoft.com/office/drawing/2014/main" val="20002"/>
                    </a:ext>
                  </a:extLst>
                </a:gridCol>
                <a:gridCol w="3294100">
                  <a:extLst>
                    <a:ext uri="{9D8B030D-6E8A-4147-A177-3AD203B41FA5}">
                      <a16:colId xmlns:a16="http://schemas.microsoft.com/office/drawing/2014/main" val="20003"/>
                    </a:ext>
                  </a:extLst>
                </a:gridCol>
                <a:gridCol w="1911925">
                  <a:extLst>
                    <a:ext uri="{9D8B030D-6E8A-4147-A177-3AD203B41FA5}">
                      <a16:colId xmlns:a16="http://schemas.microsoft.com/office/drawing/2014/main" val="20004"/>
                    </a:ext>
                  </a:extLst>
                </a:gridCol>
                <a:gridCol w="1099850">
                  <a:extLst>
                    <a:ext uri="{9D8B030D-6E8A-4147-A177-3AD203B41FA5}">
                      <a16:colId xmlns:a16="http://schemas.microsoft.com/office/drawing/2014/main" val="20005"/>
                    </a:ext>
                  </a:extLst>
                </a:gridCol>
              </a:tblGrid>
              <a:tr h="334425">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u="none" strike="noStrike" cap="none">
                          <a:solidFill>
                            <a:srgbClr val="000000"/>
                          </a:solidFill>
                        </a:rPr>
                        <a:t>2</a:t>
                      </a:r>
                      <a:endParaRPr sz="1400" b="0" u="none" strike="noStrike" cap="none">
                        <a:solidFill>
                          <a:srgbClr val="000000"/>
                        </a:solidFill>
                      </a:endParaRPr>
                    </a:p>
                  </a:txBody>
                  <a:tcPr marL="7625" marR="7625" marT="76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Courtney  Barker</a:t>
                      </a:r>
                      <a:endParaRPr sz="1400" b="0" u="none" strike="noStrike" cap="none">
                        <a:solidFill>
                          <a:srgbClr val="000000"/>
                        </a:solidFill>
                      </a:endParaRPr>
                    </a:p>
                  </a:txBody>
                  <a:tcPr marL="7625" marR="7625" marT="76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courtney_barker@bofa.com</a:t>
                      </a:r>
                      <a:endParaRPr sz="1400" b="0" u="none" strike="noStrike" cap="none">
                        <a:solidFill>
                          <a:srgbClr val="000000"/>
                        </a:solidFill>
                      </a:endParaRPr>
                    </a:p>
                  </a:txBody>
                  <a:tcPr marL="7625" marR="7625" marT="76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Director</a:t>
                      </a:r>
                      <a:endParaRPr sz="1400" b="0" u="none" strike="noStrike" cap="none">
                        <a:solidFill>
                          <a:srgbClr val="000000"/>
                        </a:solidFill>
                      </a:endParaRPr>
                    </a:p>
                  </a:txBody>
                  <a:tcPr marL="7625" marR="7625" marT="76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Bank of America</a:t>
                      </a:r>
                      <a:endParaRPr sz="1400" b="0" u="none" strike="noStrike" cap="none">
                        <a:solidFill>
                          <a:srgbClr val="000000"/>
                        </a:solidFill>
                      </a:endParaRPr>
                    </a:p>
                  </a:txBody>
                  <a:tcPr marL="7625" marR="7625" marT="76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Boston</a:t>
                      </a:r>
                      <a:endParaRPr sz="1400" b="0" u="none" strike="noStrike" cap="none">
                        <a:solidFill>
                          <a:srgbClr val="000000"/>
                        </a:solidFill>
                      </a:endParaRPr>
                    </a:p>
                  </a:txBody>
                  <a:tcPr marL="7625" marR="7625" marT="76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334425">
                <a:tc>
                  <a:txBody>
                    <a:bodyPr/>
                    <a:lstStyle/>
                    <a:p>
                      <a:pPr marL="0" marR="0" lvl="0" indent="0" algn="ctr" rtl="0">
                        <a:lnSpc>
                          <a:spcPct val="100000"/>
                        </a:lnSpc>
                        <a:spcBef>
                          <a:spcPts val="0"/>
                        </a:spcBef>
                        <a:spcAft>
                          <a:spcPts val="0"/>
                        </a:spcAft>
                        <a:buClr>
                          <a:srgbClr val="000000"/>
                        </a:buClr>
                        <a:buSzPts val="1400"/>
                        <a:buFont typeface="Arial"/>
                        <a:buNone/>
                      </a:pPr>
                      <a:r>
                        <a:rPr lang="en-US" sz="1400" b="0" u="none" strike="noStrike" cap="none">
                          <a:solidFill>
                            <a:srgbClr val="000000"/>
                          </a:solidFill>
                        </a:rPr>
                        <a:t>2</a:t>
                      </a:r>
                      <a:endParaRPr sz="1400" b="0" i="0" u="none" strike="noStrike" cap="none">
                        <a:solidFill>
                          <a:srgbClr val="000000"/>
                        </a:solidFill>
                        <a:latin typeface="Calibri"/>
                        <a:ea typeface="Calibri"/>
                        <a:cs typeface="Calibri"/>
                        <a:sym typeface="Calibri"/>
                      </a:endParaRPr>
                    </a:p>
                  </a:txBody>
                  <a:tcPr marL="7625" marR="7625" marT="7625" marB="0" anchor="b">
                    <a:lnT w="38100" cap="flat" cmpd="sng">
                      <a:solidFill>
                        <a:schemeClr val="lt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a:solidFill>
                            <a:srgbClr val="000000"/>
                          </a:solidFill>
                        </a:rPr>
                        <a:t>Stephanie Santos</a:t>
                      </a:r>
                      <a:endParaRPr sz="1400" b="0" i="0" u="none" strike="noStrike" cap="none">
                        <a:solidFill>
                          <a:srgbClr val="000000"/>
                        </a:solidFill>
                        <a:latin typeface="Calibri"/>
                        <a:ea typeface="Calibri"/>
                        <a:cs typeface="Calibri"/>
                        <a:sym typeface="Calibri"/>
                      </a:endParaRPr>
                    </a:p>
                  </a:txBody>
                  <a:tcPr marL="7625" marR="7625" marT="7625" marB="0" anchor="b">
                    <a:lnT w="38100" cap="flat" cmpd="sng">
                      <a:solidFill>
                        <a:schemeClr val="lt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a:solidFill>
                            <a:srgbClr val="000000"/>
                          </a:solidFill>
                        </a:rPr>
                        <a:t>stephanie.santos@euroclear.com</a:t>
                      </a:r>
                      <a:endParaRPr sz="1400" b="0" i="0" u="none" strike="noStrike" cap="none">
                        <a:solidFill>
                          <a:srgbClr val="000000"/>
                        </a:solidFill>
                        <a:latin typeface="Calibri"/>
                        <a:ea typeface="Calibri"/>
                        <a:cs typeface="Calibri"/>
                        <a:sym typeface="Calibri"/>
                      </a:endParaRPr>
                    </a:p>
                  </a:txBody>
                  <a:tcPr marL="7625" marR="7625" marT="7625" marB="0" anchor="b">
                    <a:lnT w="38100" cap="flat" cmpd="sng">
                      <a:solidFill>
                        <a:schemeClr val="lt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a:solidFill>
                            <a:srgbClr val="000000"/>
                          </a:solidFill>
                        </a:rPr>
                        <a:t>Account Manager</a:t>
                      </a:r>
                      <a:endParaRPr sz="1400" b="0" i="0" u="none" strike="noStrike" cap="none">
                        <a:solidFill>
                          <a:srgbClr val="000000"/>
                        </a:solidFill>
                        <a:latin typeface="Calibri"/>
                        <a:ea typeface="Calibri"/>
                        <a:cs typeface="Calibri"/>
                        <a:sym typeface="Calibri"/>
                      </a:endParaRPr>
                    </a:p>
                  </a:txBody>
                  <a:tcPr marL="7625" marR="7625" marT="7625" marB="0" anchor="b">
                    <a:lnT w="38100" cap="flat" cmpd="sng">
                      <a:solidFill>
                        <a:schemeClr val="lt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a:solidFill>
                            <a:srgbClr val="000000"/>
                          </a:solidFill>
                        </a:rPr>
                        <a:t>Euroclear</a:t>
                      </a:r>
                      <a:endParaRPr sz="1400" b="0" i="0" u="none" strike="noStrike" cap="none">
                        <a:solidFill>
                          <a:srgbClr val="000000"/>
                        </a:solidFill>
                        <a:latin typeface="Calibri"/>
                        <a:ea typeface="Calibri"/>
                        <a:cs typeface="Calibri"/>
                        <a:sym typeface="Calibri"/>
                      </a:endParaRPr>
                    </a:p>
                  </a:txBody>
                  <a:tcPr marL="7625" marR="7625" marT="7625" marB="0" anchor="b">
                    <a:lnT w="38100" cap="flat" cmpd="sng">
                      <a:solidFill>
                        <a:schemeClr val="lt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a:solidFill>
                            <a:srgbClr val="000000"/>
                          </a:solidFill>
                        </a:rPr>
                        <a:t>New York</a:t>
                      </a:r>
                      <a:endParaRPr sz="1400" b="0" i="0" u="none" strike="noStrike" cap="none">
                        <a:solidFill>
                          <a:srgbClr val="000000"/>
                        </a:solidFill>
                        <a:latin typeface="Calibri"/>
                        <a:ea typeface="Calibri"/>
                        <a:cs typeface="Calibri"/>
                        <a:sym typeface="Calibri"/>
                      </a:endParaRPr>
                    </a:p>
                  </a:txBody>
                  <a:tcPr marL="7625" marR="7625" marT="7625" marB="0" anchor="b">
                    <a:lnT w="38100" cap="flat" cmpd="sng">
                      <a:solidFill>
                        <a:schemeClr val="lt1"/>
                      </a:solidFill>
                      <a:prstDash val="solid"/>
                      <a:round/>
                      <a:headEnd type="none" w="sm" len="sm"/>
                      <a:tailEnd type="none" w="sm" len="sm"/>
                    </a:lnT>
                  </a:tcPr>
                </a:tc>
                <a:extLst>
                  <a:ext uri="{0D108BD9-81ED-4DB2-BD59-A6C34878D82A}">
                    <a16:rowId xmlns:a16="http://schemas.microsoft.com/office/drawing/2014/main" val="10001"/>
                  </a:ext>
                </a:extLst>
              </a:tr>
              <a:tr h="334425">
                <a:tc>
                  <a:txBody>
                    <a:bodyPr/>
                    <a:lstStyle/>
                    <a:p>
                      <a:pPr marL="0" marR="0" lvl="0" indent="0" algn="ctr" rtl="0">
                        <a:lnSpc>
                          <a:spcPct val="100000"/>
                        </a:lnSpc>
                        <a:spcBef>
                          <a:spcPts val="0"/>
                        </a:spcBef>
                        <a:spcAft>
                          <a:spcPts val="0"/>
                        </a:spcAft>
                        <a:buClr>
                          <a:srgbClr val="000000"/>
                        </a:buClr>
                        <a:buSzPts val="1400"/>
                        <a:buFont typeface="Candara"/>
                        <a:buNone/>
                      </a:pPr>
                      <a:r>
                        <a:rPr lang="en-US" sz="1400" b="0" i="0" u="none" strike="noStrike" cap="none">
                          <a:solidFill>
                            <a:srgbClr val="000000"/>
                          </a:solidFill>
                          <a:latin typeface="Candara"/>
                          <a:ea typeface="Candara"/>
                          <a:cs typeface="Candara"/>
                          <a:sym typeface="Candara"/>
                        </a:rPr>
                        <a:t>2</a:t>
                      </a:r>
                      <a:endParaRPr sz="1400" b="0" i="0" u="none" strike="noStrike" cap="none">
                        <a:solidFill>
                          <a:srgbClr val="000000"/>
                        </a:solidFill>
                        <a:latin typeface="Calibri"/>
                        <a:ea typeface="Calibri"/>
                        <a:cs typeface="Calibri"/>
                        <a:sym typeface="Calibri"/>
                      </a:endParaRPr>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a:solidFill>
                            <a:srgbClr val="000000"/>
                          </a:solidFill>
                        </a:rPr>
                        <a:t>Jaclyn Dimitriou</a:t>
                      </a:r>
                      <a:endParaRPr sz="1400" b="0" i="0" u="none" strike="noStrike" cap="none">
                        <a:solidFill>
                          <a:srgbClr val="000000"/>
                        </a:solidFill>
                        <a:latin typeface="Calibri"/>
                        <a:ea typeface="Calibri"/>
                        <a:cs typeface="Calibri"/>
                        <a:sym typeface="Calibri"/>
                      </a:endParaRPr>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a:solidFill>
                            <a:srgbClr val="000000"/>
                          </a:solidFill>
                        </a:rPr>
                        <a:t>jaclyn.dimitriou@spglobal.com</a:t>
                      </a:r>
                      <a:endParaRPr sz="1400" b="0" i="0" u="none" strike="noStrike" cap="none">
                        <a:solidFill>
                          <a:srgbClr val="000000"/>
                        </a:solidFill>
                        <a:latin typeface="Calibri"/>
                        <a:ea typeface="Calibri"/>
                        <a:cs typeface="Calibri"/>
                        <a:sym typeface="Calibri"/>
                      </a:endParaRPr>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a:solidFill>
                            <a:srgbClr val="000000"/>
                          </a:solidFill>
                        </a:rPr>
                        <a:t>Director</a:t>
                      </a:r>
                      <a:endParaRPr sz="1400" b="0" i="0" u="none" strike="noStrike" cap="none">
                        <a:solidFill>
                          <a:srgbClr val="000000"/>
                        </a:solidFill>
                        <a:latin typeface="Calibri"/>
                        <a:ea typeface="Calibri"/>
                        <a:cs typeface="Calibri"/>
                        <a:sym typeface="Calibri"/>
                      </a:endParaRPr>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a:solidFill>
                            <a:srgbClr val="000000"/>
                          </a:solidFill>
                        </a:rPr>
                        <a:t>S&amp;P Dow Jones Indices</a:t>
                      </a:r>
                      <a:endParaRPr sz="1400" b="0" i="0" u="none" strike="noStrike" cap="none">
                        <a:solidFill>
                          <a:srgbClr val="000000"/>
                        </a:solidFill>
                        <a:latin typeface="Calibri"/>
                        <a:ea typeface="Calibri"/>
                        <a:cs typeface="Calibri"/>
                        <a:sym typeface="Calibri"/>
                      </a:endParaRPr>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a:solidFill>
                            <a:srgbClr val="000000"/>
                          </a:solidFill>
                        </a:rPr>
                        <a:t>New York</a:t>
                      </a:r>
                      <a:endParaRPr sz="1400" b="0" i="0" u="none" strike="noStrike" cap="none">
                        <a:solidFill>
                          <a:srgbClr val="000000"/>
                        </a:solidFill>
                        <a:latin typeface="Calibri"/>
                        <a:ea typeface="Calibri"/>
                        <a:cs typeface="Calibri"/>
                        <a:sym typeface="Calibri"/>
                      </a:endParaRPr>
                    </a:p>
                  </a:txBody>
                  <a:tcPr marL="7625" marR="7625" marT="7625" marB="0" anchor="b"/>
                </a:tc>
                <a:extLst>
                  <a:ext uri="{0D108BD9-81ED-4DB2-BD59-A6C34878D82A}">
                    <a16:rowId xmlns:a16="http://schemas.microsoft.com/office/drawing/2014/main" val="10002"/>
                  </a:ext>
                </a:extLst>
              </a:tr>
              <a:tr h="313150">
                <a:tc>
                  <a:txBody>
                    <a:bodyPr/>
                    <a:lstStyle/>
                    <a:p>
                      <a:pPr marL="0" marR="0" lvl="0" indent="0" algn="ctr" rtl="0">
                        <a:lnSpc>
                          <a:spcPct val="100000"/>
                        </a:lnSpc>
                        <a:spcBef>
                          <a:spcPts val="0"/>
                        </a:spcBef>
                        <a:spcAft>
                          <a:spcPts val="0"/>
                        </a:spcAft>
                        <a:buClr>
                          <a:srgbClr val="000000"/>
                        </a:buClr>
                        <a:buSzPts val="1400"/>
                        <a:buFont typeface="Candara"/>
                        <a:buNone/>
                      </a:pPr>
                      <a:r>
                        <a:rPr lang="en-US" sz="1400" b="0" i="0" u="none" strike="noStrike" cap="none">
                          <a:solidFill>
                            <a:srgbClr val="000000"/>
                          </a:solidFill>
                          <a:latin typeface="Candara"/>
                          <a:ea typeface="Candara"/>
                          <a:cs typeface="Candara"/>
                          <a:sym typeface="Candara"/>
                        </a:rPr>
                        <a:t>2</a:t>
                      </a:r>
                      <a:endParaRPr sz="1400" b="0" i="0" u="none" strike="noStrike" cap="none">
                        <a:solidFill>
                          <a:srgbClr val="000000"/>
                        </a:solidFill>
                        <a:latin typeface="Calibri"/>
                        <a:ea typeface="Calibri"/>
                        <a:cs typeface="Calibri"/>
                        <a:sym typeface="Calibri"/>
                      </a:endParaRPr>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a:solidFill>
                            <a:srgbClr val="000000"/>
                          </a:solidFill>
                        </a:rPr>
                        <a:t>Rashmi  Maniyar </a:t>
                      </a:r>
                      <a:endParaRPr sz="1400" b="0" i="0" u="none" strike="noStrike" cap="none">
                        <a:solidFill>
                          <a:srgbClr val="000000"/>
                        </a:solidFill>
                        <a:latin typeface="Calibri"/>
                        <a:ea typeface="Calibri"/>
                        <a:cs typeface="Calibri"/>
                        <a:sym typeface="Calibri"/>
                      </a:endParaRPr>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a:solidFill>
                            <a:srgbClr val="000000"/>
                          </a:solidFill>
                        </a:rPr>
                        <a:t>rmaniyar@virtu.com </a:t>
                      </a:r>
                      <a:endParaRPr sz="1400" b="0" i="0" u="none" strike="noStrike" cap="none">
                        <a:solidFill>
                          <a:srgbClr val="000000"/>
                        </a:solidFill>
                        <a:latin typeface="Calibri"/>
                        <a:ea typeface="Calibri"/>
                        <a:cs typeface="Calibri"/>
                        <a:sym typeface="Calibri"/>
                      </a:endParaRPr>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a:solidFill>
                            <a:srgbClr val="000000"/>
                          </a:solidFill>
                        </a:rPr>
                        <a:t>Global Head of Virtu Execution Svcs. Coreops </a:t>
                      </a:r>
                      <a:endParaRPr sz="1400" b="0" i="0" u="none" strike="noStrike" cap="none">
                        <a:solidFill>
                          <a:srgbClr val="000000"/>
                        </a:solidFill>
                        <a:latin typeface="Calibri"/>
                        <a:ea typeface="Calibri"/>
                        <a:cs typeface="Calibri"/>
                        <a:sym typeface="Calibri"/>
                      </a:endParaRPr>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a:solidFill>
                            <a:srgbClr val="000000"/>
                          </a:solidFill>
                        </a:rPr>
                        <a:t>Virtu Financial</a:t>
                      </a:r>
                      <a:endParaRPr sz="1400" b="0" i="0" u="none" strike="noStrike" cap="none">
                        <a:solidFill>
                          <a:srgbClr val="000000"/>
                        </a:solidFill>
                        <a:latin typeface="Calibri"/>
                        <a:ea typeface="Calibri"/>
                        <a:cs typeface="Calibri"/>
                        <a:sym typeface="Calibri"/>
                      </a:endParaRPr>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a:solidFill>
                            <a:srgbClr val="000000"/>
                          </a:solidFill>
                        </a:rPr>
                        <a:t>New York</a:t>
                      </a:r>
                      <a:endParaRPr sz="1400" b="0" i="0" u="none" strike="noStrike" cap="none">
                        <a:solidFill>
                          <a:srgbClr val="000000"/>
                        </a:solidFill>
                        <a:latin typeface="Calibri"/>
                        <a:ea typeface="Calibri"/>
                        <a:cs typeface="Calibri"/>
                        <a:sym typeface="Calibri"/>
                      </a:endParaRPr>
                    </a:p>
                  </a:txBody>
                  <a:tcPr marL="7625" marR="7625" marT="7625" marB="0" anchor="b"/>
                </a:tc>
                <a:extLst>
                  <a:ext uri="{0D108BD9-81ED-4DB2-BD59-A6C34878D82A}">
                    <a16:rowId xmlns:a16="http://schemas.microsoft.com/office/drawing/2014/main" val="10003"/>
                  </a:ext>
                </a:extLst>
              </a:tr>
              <a:tr h="329725">
                <a:tc>
                  <a:txBody>
                    <a:bodyPr/>
                    <a:lstStyle/>
                    <a:p>
                      <a:pPr marL="0" marR="0" lvl="0" indent="0" algn="ctr" rtl="0">
                        <a:lnSpc>
                          <a:spcPct val="100000"/>
                        </a:lnSpc>
                        <a:spcBef>
                          <a:spcPts val="0"/>
                        </a:spcBef>
                        <a:spcAft>
                          <a:spcPts val="0"/>
                        </a:spcAft>
                        <a:buClr>
                          <a:srgbClr val="000000"/>
                        </a:buClr>
                        <a:buSzPts val="1400"/>
                        <a:buFont typeface="Candara"/>
                        <a:buNone/>
                      </a:pPr>
                      <a:r>
                        <a:rPr lang="en-US" sz="1400" b="0" i="0" u="none" strike="noStrike" cap="none">
                          <a:solidFill>
                            <a:srgbClr val="000000"/>
                          </a:solidFill>
                          <a:latin typeface="Candara"/>
                          <a:ea typeface="Candara"/>
                          <a:cs typeface="Candara"/>
                          <a:sym typeface="Candara"/>
                        </a:rPr>
                        <a:t>2</a:t>
                      </a:r>
                      <a:endParaRPr sz="1400" b="0" i="0" u="none" strike="noStrike" cap="none">
                        <a:solidFill>
                          <a:srgbClr val="000000"/>
                        </a:solidFill>
                        <a:latin typeface="Calibri"/>
                        <a:ea typeface="Calibri"/>
                        <a:cs typeface="Calibri"/>
                        <a:sym typeface="Calibri"/>
                      </a:endParaRPr>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a:solidFill>
                            <a:srgbClr val="000000"/>
                          </a:solidFill>
                        </a:rPr>
                        <a:t>Ileana Riva</a:t>
                      </a:r>
                      <a:endParaRPr sz="1400" b="0" i="0" u="none" strike="noStrike" cap="none">
                        <a:solidFill>
                          <a:srgbClr val="000000"/>
                        </a:solidFill>
                        <a:latin typeface="Calibri"/>
                        <a:ea typeface="Calibri"/>
                        <a:cs typeface="Calibri"/>
                        <a:sym typeface="Calibri"/>
                      </a:endParaRPr>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a:solidFill>
                            <a:srgbClr val="000000"/>
                          </a:solidFill>
                        </a:rPr>
                        <a:t>ileana.riva@bofa.com</a:t>
                      </a:r>
                      <a:endParaRPr sz="1400" b="0" i="0" u="none" strike="noStrike" cap="none">
                        <a:solidFill>
                          <a:srgbClr val="000000"/>
                        </a:solidFill>
                        <a:latin typeface="Calibri"/>
                        <a:ea typeface="Calibri"/>
                        <a:cs typeface="Calibri"/>
                        <a:sym typeface="Calibri"/>
                      </a:endParaRPr>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a:solidFill>
                            <a:srgbClr val="000000"/>
                          </a:solidFill>
                        </a:rPr>
                        <a:t>Director, Equity Capital Markets</a:t>
                      </a:r>
                      <a:endParaRPr sz="1400" b="0" i="0" u="none" strike="noStrike" cap="none">
                        <a:solidFill>
                          <a:srgbClr val="000000"/>
                        </a:solidFill>
                        <a:latin typeface="Calibri"/>
                        <a:ea typeface="Calibri"/>
                        <a:cs typeface="Calibri"/>
                        <a:sym typeface="Calibri"/>
                      </a:endParaRPr>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a:solidFill>
                            <a:srgbClr val="000000"/>
                          </a:solidFill>
                        </a:rPr>
                        <a:t>Bank of America</a:t>
                      </a:r>
                      <a:endParaRPr sz="1400" b="0" i="0" u="none" strike="noStrike" cap="none">
                        <a:solidFill>
                          <a:srgbClr val="000000"/>
                        </a:solidFill>
                        <a:latin typeface="Calibri"/>
                        <a:ea typeface="Calibri"/>
                        <a:cs typeface="Calibri"/>
                        <a:sym typeface="Calibri"/>
                      </a:endParaRPr>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a:solidFill>
                            <a:srgbClr val="000000"/>
                          </a:solidFill>
                        </a:rPr>
                        <a:t>New York</a:t>
                      </a:r>
                      <a:endParaRPr sz="1400" b="0" i="0" u="none" strike="noStrike" cap="none">
                        <a:solidFill>
                          <a:srgbClr val="000000"/>
                        </a:solidFill>
                        <a:latin typeface="Calibri"/>
                        <a:ea typeface="Calibri"/>
                        <a:cs typeface="Calibri"/>
                        <a:sym typeface="Calibri"/>
                      </a:endParaRPr>
                    </a:p>
                  </a:txBody>
                  <a:tcPr marL="7625" marR="7625" marT="7625" marB="0" anchor="b"/>
                </a:tc>
                <a:extLst>
                  <a:ext uri="{0D108BD9-81ED-4DB2-BD59-A6C34878D82A}">
                    <a16:rowId xmlns:a16="http://schemas.microsoft.com/office/drawing/2014/main" val="10004"/>
                  </a:ext>
                </a:extLst>
              </a:tr>
              <a:tr h="320250">
                <a:tc>
                  <a:txBody>
                    <a:bodyPr/>
                    <a:lstStyle/>
                    <a:p>
                      <a:pPr marL="0" marR="0" lvl="0" indent="0" algn="ctr" rtl="0">
                        <a:lnSpc>
                          <a:spcPct val="100000"/>
                        </a:lnSpc>
                        <a:spcBef>
                          <a:spcPts val="0"/>
                        </a:spcBef>
                        <a:spcAft>
                          <a:spcPts val="0"/>
                        </a:spcAft>
                        <a:buClr>
                          <a:srgbClr val="000000"/>
                        </a:buClr>
                        <a:buSzPts val="1400"/>
                        <a:buFont typeface="Candara"/>
                        <a:buNone/>
                      </a:pPr>
                      <a:r>
                        <a:rPr lang="en-US" sz="1400" b="0" i="0" u="none" strike="noStrike" cap="none">
                          <a:solidFill>
                            <a:srgbClr val="000000"/>
                          </a:solidFill>
                          <a:latin typeface="Candara"/>
                          <a:ea typeface="Candara"/>
                          <a:cs typeface="Candara"/>
                          <a:sym typeface="Candara"/>
                        </a:rPr>
                        <a:t>2</a:t>
                      </a:r>
                      <a:endParaRPr sz="1400" b="0" i="0" u="none" strike="noStrike" cap="none">
                        <a:solidFill>
                          <a:srgbClr val="000000"/>
                        </a:solidFill>
                        <a:latin typeface="Calibri"/>
                        <a:ea typeface="Calibri"/>
                        <a:cs typeface="Calibri"/>
                        <a:sym typeface="Calibri"/>
                      </a:endParaRPr>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a:solidFill>
                            <a:srgbClr val="000000"/>
                          </a:solidFill>
                        </a:rPr>
                        <a:t>Winifred Lee</a:t>
                      </a:r>
                      <a:endParaRPr sz="1400" b="0" i="0" u="none" strike="noStrike" cap="none">
                        <a:solidFill>
                          <a:srgbClr val="000000"/>
                        </a:solidFill>
                        <a:latin typeface="Calibri"/>
                        <a:ea typeface="Calibri"/>
                        <a:cs typeface="Calibri"/>
                        <a:sym typeface="Calibri"/>
                      </a:endParaRPr>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a:solidFill>
                            <a:srgbClr val="000000"/>
                          </a:solidFill>
                        </a:rPr>
                        <a:t>Winifred.lee@cmegroup.com</a:t>
                      </a:r>
                      <a:endParaRPr sz="1400" b="0" i="0" u="none" strike="noStrike" cap="none">
                        <a:solidFill>
                          <a:srgbClr val="000000"/>
                        </a:solidFill>
                        <a:latin typeface="Calibri"/>
                        <a:ea typeface="Calibri"/>
                        <a:cs typeface="Calibri"/>
                        <a:sym typeface="Calibri"/>
                      </a:endParaRPr>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a:solidFill>
                            <a:srgbClr val="000000"/>
                          </a:solidFill>
                        </a:rPr>
                        <a:t>Global Product Marketing Manager</a:t>
                      </a:r>
                      <a:endParaRPr sz="1400" b="0" i="0" u="none" strike="noStrike" cap="none">
                        <a:solidFill>
                          <a:srgbClr val="000000"/>
                        </a:solidFill>
                        <a:latin typeface="Calibri"/>
                        <a:ea typeface="Calibri"/>
                        <a:cs typeface="Calibri"/>
                        <a:sym typeface="Calibri"/>
                      </a:endParaRPr>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a:solidFill>
                            <a:srgbClr val="000000"/>
                          </a:solidFill>
                        </a:rPr>
                        <a:t>CME Group</a:t>
                      </a:r>
                      <a:endParaRPr sz="1400" b="0" i="0" u="none" strike="noStrike" cap="none">
                        <a:solidFill>
                          <a:srgbClr val="000000"/>
                        </a:solidFill>
                        <a:latin typeface="Calibri"/>
                        <a:ea typeface="Calibri"/>
                        <a:cs typeface="Calibri"/>
                        <a:sym typeface="Calibri"/>
                      </a:endParaRPr>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a:solidFill>
                            <a:srgbClr val="000000"/>
                          </a:solidFill>
                        </a:rPr>
                        <a:t>New York</a:t>
                      </a:r>
                      <a:endParaRPr sz="1400" b="0" i="0" u="none" strike="noStrike" cap="none">
                        <a:solidFill>
                          <a:srgbClr val="000000"/>
                        </a:solidFill>
                        <a:latin typeface="Calibri"/>
                        <a:ea typeface="Calibri"/>
                        <a:cs typeface="Calibri"/>
                        <a:sym typeface="Calibri"/>
                      </a:endParaRPr>
                    </a:p>
                  </a:txBody>
                  <a:tcPr marL="7625" marR="7625" marT="7625" marB="0" anchor="b"/>
                </a:tc>
                <a:extLst>
                  <a:ext uri="{0D108BD9-81ED-4DB2-BD59-A6C34878D82A}">
                    <a16:rowId xmlns:a16="http://schemas.microsoft.com/office/drawing/2014/main" val="10005"/>
                  </a:ext>
                </a:extLst>
              </a:tr>
              <a:tr h="298400">
                <a:tc>
                  <a:txBody>
                    <a:bodyPr/>
                    <a:lstStyle/>
                    <a:p>
                      <a:pPr marL="0" marR="0" lvl="0" indent="0" algn="ctr" rtl="0">
                        <a:lnSpc>
                          <a:spcPct val="100000"/>
                        </a:lnSpc>
                        <a:spcBef>
                          <a:spcPts val="0"/>
                        </a:spcBef>
                        <a:spcAft>
                          <a:spcPts val="0"/>
                        </a:spcAft>
                        <a:buClr>
                          <a:srgbClr val="000000"/>
                        </a:buClr>
                        <a:buSzPts val="1400"/>
                        <a:buFont typeface="Candara"/>
                        <a:buNone/>
                      </a:pPr>
                      <a:r>
                        <a:rPr lang="en-US" sz="1400" b="0" i="0" u="none" strike="noStrike" cap="none">
                          <a:solidFill>
                            <a:srgbClr val="000000"/>
                          </a:solidFill>
                          <a:latin typeface="Candara"/>
                          <a:ea typeface="Candara"/>
                          <a:cs typeface="Candara"/>
                          <a:sym typeface="Candara"/>
                        </a:rPr>
                        <a:t>2</a:t>
                      </a:r>
                      <a:endParaRPr sz="1400" b="0" i="0" u="none" strike="noStrike" cap="none">
                        <a:solidFill>
                          <a:srgbClr val="000000"/>
                        </a:solidFill>
                        <a:latin typeface="Calibri"/>
                        <a:ea typeface="Calibri"/>
                        <a:cs typeface="Calibri"/>
                        <a:sym typeface="Calibri"/>
                      </a:endParaRPr>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a:solidFill>
                            <a:srgbClr val="000000"/>
                          </a:solidFill>
                          <a:latin typeface="Candara"/>
                          <a:ea typeface="Candara"/>
                          <a:cs typeface="Candara"/>
                          <a:sym typeface="Candara"/>
                        </a:rPr>
                        <a:t>Ashley Sham</a:t>
                      </a:r>
                      <a:endParaRPr sz="1400" u="none" strike="noStrike" cap="none"/>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a:solidFill>
                            <a:srgbClr val="000000"/>
                          </a:solidFill>
                        </a:rPr>
                        <a:t>Ashley.sham@citi.com</a:t>
                      </a:r>
                      <a:endParaRPr sz="1400" b="0" i="0" u="none" strike="noStrike" cap="none">
                        <a:solidFill>
                          <a:srgbClr val="000000"/>
                        </a:solidFill>
                        <a:latin typeface="Calibri"/>
                        <a:ea typeface="Calibri"/>
                        <a:cs typeface="Calibri"/>
                        <a:sym typeface="Calibri"/>
                      </a:endParaRPr>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a:solidFill>
                            <a:srgbClr val="000000"/>
                          </a:solidFill>
                        </a:rPr>
                        <a:t>Director - Delta One Sales Trading</a:t>
                      </a:r>
                      <a:endParaRPr sz="1400" b="0" i="0" u="none" strike="noStrike" cap="none">
                        <a:solidFill>
                          <a:srgbClr val="000000"/>
                        </a:solidFill>
                        <a:latin typeface="Calibri"/>
                        <a:ea typeface="Calibri"/>
                        <a:cs typeface="Calibri"/>
                        <a:sym typeface="Calibri"/>
                      </a:endParaRPr>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a:solidFill>
                            <a:srgbClr val="000000"/>
                          </a:solidFill>
                        </a:rPr>
                        <a:t>Citigroup Global Markets </a:t>
                      </a:r>
                      <a:endParaRPr sz="1400" b="0" i="0" u="none" strike="noStrike" cap="none">
                        <a:solidFill>
                          <a:srgbClr val="000000"/>
                        </a:solidFill>
                        <a:latin typeface="Calibri"/>
                        <a:ea typeface="Calibri"/>
                        <a:cs typeface="Calibri"/>
                        <a:sym typeface="Calibri"/>
                      </a:endParaRPr>
                    </a:p>
                  </a:txBody>
                  <a:tcPr marL="7625" marR="7625" marT="7625" marB="0" anchor="b"/>
                </a:tc>
                <a:tc>
                  <a:txBody>
                    <a:bodyPr/>
                    <a:lstStyle/>
                    <a:p>
                      <a:pPr marL="0" lvl="0" indent="0" algn="l" rtl="0">
                        <a:spcBef>
                          <a:spcPts val="0"/>
                        </a:spcBef>
                        <a:spcAft>
                          <a:spcPts val="0"/>
                        </a:spcAft>
                        <a:buNone/>
                      </a:pPr>
                      <a:r>
                        <a:rPr lang="en-US"/>
                        <a:t>San Francisco</a:t>
                      </a:r>
                      <a:endParaRPr/>
                    </a:p>
                  </a:txBody>
                  <a:tcPr marL="7625" marR="7625" marT="7625" marB="0" anchor="b"/>
                </a:tc>
                <a:extLst>
                  <a:ext uri="{0D108BD9-81ED-4DB2-BD59-A6C34878D82A}">
                    <a16:rowId xmlns:a16="http://schemas.microsoft.com/office/drawing/2014/main" val="10006"/>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12"/>
          <p:cNvSpPr txBox="1">
            <a:spLocks noGrp="1"/>
          </p:cNvSpPr>
          <p:nvPr>
            <p:ph type="title"/>
          </p:nvPr>
        </p:nvSpPr>
        <p:spPr>
          <a:xfrm>
            <a:off x="432000" y="432000"/>
            <a:ext cx="11328000" cy="4320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rgbClr val="3F3F3F"/>
              </a:buClr>
              <a:buSzPts val="3200"/>
              <a:buFont typeface="Corbel"/>
              <a:buNone/>
            </a:pPr>
            <a:r>
              <a:rPr lang="en-US"/>
              <a:t>Networking Circles  Members</a:t>
            </a:r>
            <a:endParaRPr/>
          </a:p>
        </p:txBody>
      </p:sp>
      <p:sp>
        <p:nvSpPr>
          <p:cNvPr id="404" name="Google Shape;404;p12"/>
          <p:cNvSpPr txBox="1">
            <a:spLocks noGrp="1"/>
          </p:cNvSpPr>
          <p:nvPr>
            <p:ph type="body" idx="1"/>
          </p:nvPr>
        </p:nvSpPr>
        <p:spPr>
          <a:xfrm>
            <a:off x="431800" y="1008000"/>
            <a:ext cx="11339513" cy="360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3F3F3F"/>
              </a:buClr>
              <a:buSzPts val="1800"/>
              <a:buNone/>
            </a:pPr>
            <a:r>
              <a:rPr lang="en-US" b="1" i="1"/>
              <a:t>Based on “line of work” and “geography” – NAME your Circle during the 1</a:t>
            </a:r>
            <a:r>
              <a:rPr lang="en-US" b="1" i="1" baseline="30000"/>
              <a:t>st</a:t>
            </a:r>
            <a:r>
              <a:rPr lang="en-US" b="1" i="1"/>
              <a:t> meeting</a:t>
            </a:r>
            <a:endParaRPr/>
          </a:p>
        </p:txBody>
      </p:sp>
      <p:sp>
        <p:nvSpPr>
          <p:cNvPr id="405" name="Google Shape;405;p12"/>
          <p:cNvSpPr txBox="1">
            <a:spLocks noGrp="1"/>
          </p:cNvSpPr>
          <p:nvPr>
            <p:ph type="sldNum" idx="12"/>
          </p:nvPr>
        </p:nvSpPr>
        <p:spPr>
          <a:xfrm>
            <a:off x="11760000" y="6371351"/>
            <a:ext cx="432000" cy="43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fld id="{00000000-1234-1234-1234-123412341234}" type="slidenum">
              <a:rPr lang="en-US"/>
              <a:t>12</a:t>
            </a:fld>
            <a:endParaRPr/>
          </a:p>
        </p:txBody>
      </p:sp>
      <p:graphicFrame>
        <p:nvGraphicFramePr>
          <p:cNvPr id="406" name="Google Shape;406;p12"/>
          <p:cNvGraphicFramePr/>
          <p:nvPr/>
        </p:nvGraphicFramePr>
        <p:xfrm>
          <a:off x="431779" y="1539969"/>
          <a:ext cx="11328425" cy="2595950"/>
        </p:xfrm>
        <a:graphic>
          <a:graphicData uri="http://schemas.openxmlformats.org/drawingml/2006/table">
            <a:tbl>
              <a:tblPr firstRow="1" bandRow="1">
                <a:noFill/>
                <a:tableStyleId>{5E9CC06A-4E68-42B5-9E07-30792566953A}</a:tableStyleId>
              </a:tblPr>
              <a:tblGrid>
                <a:gridCol w="804725">
                  <a:extLst>
                    <a:ext uri="{9D8B030D-6E8A-4147-A177-3AD203B41FA5}">
                      <a16:colId xmlns:a16="http://schemas.microsoft.com/office/drawing/2014/main" val="20000"/>
                    </a:ext>
                  </a:extLst>
                </a:gridCol>
                <a:gridCol w="1495575">
                  <a:extLst>
                    <a:ext uri="{9D8B030D-6E8A-4147-A177-3AD203B41FA5}">
                      <a16:colId xmlns:a16="http://schemas.microsoft.com/office/drawing/2014/main" val="20001"/>
                    </a:ext>
                  </a:extLst>
                </a:gridCol>
                <a:gridCol w="2774375">
                  <a:extLst>
                    <a:ext uri="{9D8B030D-6E8A-4147-A177-3AD203B41FA5}">
                      <a16:colId xmlns:a16="http://schemas.microsoft.com/office/drawing/2014/main" val="20002"/>
                    </a:ext>
                  </a:extLst>
                </a:gridCol>
                <a:gridCol w="3247525">
                  <a:extLst>
                    <a:ext uri="{9D8B030D-6E8A-4147-A177-3AD203B41FA5}">
                      <a16:colId xmlns:a16="http://schemas.microsoft.com/office/drawing/2014/main" val="20003"/>
                    </a:ext>
                  </a:extLst>
                </a:gridCol>
                <a:gridCol w="1821075">
                  <a:extLst>
                    <a:ext uri="{9D8B030D-6E8A-4147-A177-3AD203B41FA5}">
                      <a16:colId xmlns:a16="http://schemas.microsoft.com/office/drawing/2014/main" val="20004"/>
                    </a:ext>
                  </a:extLst>
                </a:gridCol>
                <a:gridCol w="1185150">
                  <a:extLst>
                    <a:ext uri="{9D8B030D-6E8A-4147-A177-3AD203B41FA5}">
                      <a16:colId xmlns:a16="http://schemas.microsoft.com/office/drawing/2014/main" val="20005"/>
                    </a:ext>
                  </a:extLst>
                </a:gridCol>
              </a:tblGrid>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Circle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Name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Email</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Title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Company</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Area</a:t>
                      </a:r>
                      <a:endParaRPr sz="14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0" u="none" strike="noStrike" cap="none">
                          <a:solidFill>
                            <a:srgbClr val="000000"/>
                          </a:solidFill>
                        </a:rPr>
                        <a:t>3</a:t>
                      </a:r>
                      <a:endParaRPr sz="1400" b="0" i="0" u="none" strike="noStrike" cap="none">
                        <a:solidFill>
                          <a:srgbClr val="000000"/>
                        </a:solidFill>
                        <a:latin typeface="Calibri"/>
                        <a:ea typeface="Calibri"/>
                        <a:cs typeface="Calibri"/>
                        <a:sym typeface="Calibri"/>
                      </a:endParaRPr>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Anna Easter</a:t>
                      </a:r>
                      <a:endParaRPr sz="1400" u="none" strike="noStrike" cap="none"/>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aeaster@mayerbrown.com</a:t>
                      </a:r>
                      <a:endParaRPr sz="1400" u="none" strike="noStrike" cap="none"/>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Associate</a:t>
                      </a:r>
                      <a:endParaRPr sz="1400" u="none" strike="noStrike" cap="none"/>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Mayer Brown LLP</a:t>
                      </a:r>
                      <a:endParaRPr sz="1400" u="none" strike="noStrike" cap="none"/>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New York</a:t>
                      </a:r>
                      <a:endParaRPr sz="1400" u="none" strike="noStrike" cap="none"/>
                    </a:p>
                  </a:txBody>
                  <a:tcPr marL="7625" marR="7625" marT="7625" marB="0" anchor="b"/>
                </a:tc>
                <a:extLst>
                  <a:ext uri="{0D108BD9-81ED-4DB2-BD59-A6C34878D82A}">
                    <a16:rowId xmlns:a16="http://schemas.microsoft.com/office/drawing/2014/main" val="10001"/>
                  </a:ext>
                </a:extLst>
              </a:tr>
              <a:tr h="370850">
                <a:tc>
                  <a:txBody>
                    <a:bodyPr/>
                    <a:lstStyle/>
                    <a:p>
                      <a:pPr marL="0" marR="0" lvl="0" indent="0" algn="ctr" rtl="0">
                        <a:lnSpc>
                          <a:spcPct val="100000"/>
                        </a:lnSpc>
                        <a:spcBef>
                          <a:spcPts val="0"/>
                        </a:spcBef>
                        <a:spcAft>
                          <a:spcPts val="0"/>
                        </a:spcAft>
                        <a:buClr>
                          <a:srgbClr val="000000"/>
                        </a:buClr>
                        <a:buSzPts val="1400"/>
                        <a:buFont typeface="Candara"/>
                        <a:buNone/>
                      </a:pPr>
                      <a:r>
                        <a:rPr lang="en-US" sz="1400" b="0" i="0" u="none" strike="noStrike" cap="none">
                          <a:solidFill>
                            <a:srgbClr val="000000"/>
                          </a:solidFill>
                          <a:latin typeface="Candara"/>
                          <a:ea typeface="Candara"/>
                          <a:cs typeface="Candara"/>
                          <a:sym typeface="Candara"/>
                        </a:rPr>
                        <a:t>3</a:t>
                      </a:r>
                      <a:endParaRPr sz="1400" b="0" i="0" u="none" strike="noStrike" cap="none">
                        <a:solidFill>
                          <a:srgbClr val="000000"/>
                        </a:solidFill>
                        <a:latin typeface="Calibri"/>
                        <a:ea typeface="Calibri"/>
                        <a:cs typeface="Calibri"/>
                        <a:sym typeface="Calibri"/>
                      </a:endParaRPr>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Tamika  Bent</a:t>
                      </a:r>
                      <a:endParaRPr sz="1400" u="none" strike="noStrike" cap="none"/>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tamika.bent@linklaters.com</a:t>
                      </a:r>
                      <a:endParaRPr sz="1400" u="none" strike="noStrike" cap="none"/>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Counsel </a:t>
                      </a:r>
                      <a:endParaRPr sz="1400" u="none" strike="noStrike" cap="none"/>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Linklaters LLP</a:t>
                      </a:r>
                      <a:endParaRPr sz="1400" u="none" strike="noStrike" cap="none"/>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New York</a:t>
                      </a:r>
                      <a:endParaRPr sz="1400" u="none" strike="noStrike" cap="none"/>
                    </a:p>
                  </a:txBody>
                  <a:tcPr marL="7625" marR="7625" marT="7625" marB="0" anchor="b"/>
                </a:tc>
                <a:extLst>
                  <a:ext uri="{0D108BD9-81ED-4DB2-BD59-A6C34878D82A}">
                    <a16:rowId xmlns:a16="http://schemas.microsoft.com/office/drawing/2014/main" val="10002"/>
                  </a:ext>
                </a:extLst>
              </a:tr>
              <a:tr h="370850">
                <a:tc>
                  <a:txBody>
                    <a:bodyPr/>
                    <a:lstStyle/>
                    <a:p>
                      <a:pPr marL="0" marR="0" lvl="0" indent="0" algn="ctr" rtl="0">
                        <a:lnSpc>
                          <a:spcPct val="100000"/>
                        </a:lnSpc>
                        <a:spcBef>
                          <a:spcPts val="0"/>
                        </a:spcBef>
                        <a:spcAft>
                          <a:spcPts val="0"/>
                        </a:spcAft>
                        <a:buClr>
                          <a:srgbClr val="000000"/>
                        </a:buClr>
                        <a:buSzPts val="1400"/>
                        <a:buFont typeface="Candara"/>
                        <a:buNone/>
                      </a:pPr>
                      <a:r>
                        <a:rPr lang="en-US" sz="1400" b="0" i="0" u="none" strike="noStrike" cap="none">
                          <a:solidFill>
                            <a:srgbClr val="000000"/>
                          </a:solidFill>
                          <a:latin typeface="Candara"/>
                          <a:ea typeface="Candara"/>
                          <a:cs typeface="Candara"/>
                          <a:sym typeface="Candara"/>
                        </a:rPr>
                        <a:t>3</a:t>
                      </a:r>
                      <a:endParaRPr sz="1400" b="0" i="0" u="none" strike="noStrike" cap="none">
                        <a:solidFill>
                          <a:srgbClr val="000000"/>
                        </a:solidFill>
                        <a:latin typeface="Calibri"/>
                        <a:ea typeface="Calibri"/>
                        <a:cs typeface="Calibri"/>
                        <a:sym typeface="Calibri"/>
                      </a:endParaRPr>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Kyara Mathias</a:t>
                      </a:r>
                      <a:endParaRPr sz="1400" u="none" strike="noStrike" cap="none"/>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kyara.mathias@linklaters.com</a:t>
                      </a:r>
                      <a:endParaRPr sz="1400" u="none" strike="noStrike" cap="none"/>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Counsel</a:t>
                      </a:r>
                      <a:endParaRPr sz="1400" u="none" strike="noStrike" cap="none"/>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Linklaters</a:t>
                      </a:r>
                      <a:endParaRPr sz="1400" u="none" strike="noStrike" cap="none"/>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New York</a:t>
                      </a:r>
                      <a:endParaRPr sz="1400" u="none" strike="noStrike" cap="none"/>
                    </a:p>
                  </a:txBody>
                  <a:tcPr marL="7625" marR="7625" marT="7625" marB="0" anchor="b"/>
                </a:tc>
                <a:extLst>
                  <a:ext uri="{0D108BD9-81ED-4DB2-BD59-A6C34878D82A}">
                    <a16:rowId xmlns:a16="http://schemas.microsoft.com/office/drawing/2014/main" val="10003"/>
                  </a:ext>
                </a:extLst>
              </a:tr>
              <a:tr h="370850">
                <a:tc>
                  <a:txBody>
                    <a:bodyPr/>
                    <a:lstStyle/>
                    <a:p>
                      <a:pPr marL="0" marR="0" lvl="0" indent="0" algn="ctr" rtl="0">
                        <a:lnSpc>
                          <a:spcPct val="100000"/>
                        </a:lnSpc>
                        <a:spcBef>
                          <a:spcPts val="0"/>
                        </a:spcBef>
                        <a:spcAft>
                          <a:spcPts val="0"/>
                        </a:spcAft>
                        <a:buClr>
                          <a:srgbClr val="000000"/>
                        </a:buClr>
                        <a:buSzPts val="1400"/>
                        <a:buFont typeface="Candara"/>
                        <a:buNone/>
                      </a:pPr>
                      <a:r>
                        <a:rPr lang="en-US" sz="1400" b="0" i="0" u="none" strike="noStrike" cap="none">
                          <a:solidFill>
                            <a:srgbClr val="000000"/>
                          </a:solidFill>
                          <a:latin typeface="Candara"/>
                          <a:ea typeface="Candara"/>
                          <a:cs typeface="Candara"/>
                          <a:sym typeface="Candara"/>
                        </a:rPr>
                        <a:t>3</a:t>
                      </a:r>
                      <a:endParaRPr sz="1400" b="0" i="0" u="none" strike="noStrike" cap="none">
                        <a:solidFill>
                          <a:srgbClr val="000000"/>
                        </a:solidFill>
                        <a:latin typeface="Calibri"/>
                        <a:ea typeface="Calibri"/>
                        <a:cs typeface="Calibri"/>
                        <a:sym typeface="Calibri"/>
                      </a:endParaRPr>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Courtney Gordon</a:t>
                      </a:r>
                      <a:endParaRPr sz="1400" u="none" strike="noStrike" cap="none"/>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courtney.gordon@bnymellon.com</a:t>
                      </a:r>
                      <a:endParaRPr sz="1400" u="none" strike="noStrike" cap="none"/>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Senior Managing Counsel</a:t>
                      </a:r>
                      <a:endParaRPr sz="1400" u="none" strike="noStrike" cap="none"/>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The Bank of NY Mellon</a:t>
                      </a:r>
                      <a:endParaRPr sz="1400" u="none" strike="noStrike" cap="none"/>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Pittsburgh</a:t>
                      </a:r>
                      <a:endParaRPr sz="1400" u="none" strike="noStrike" cap="none"/>
                    </a:p>
                  </a:txBody>
                  <a:tcPr marL="7625" marR="7625" marT="7625" marB="0" anchor="b"/>
                </a:tc>
                <a:extLst>
                  <a:ext uri="{0D108BD9-81ED-4DB2-BD59-A6C34878D82A}">
                    <a16:rowId xmlns:a16="http://schemas.microsoft.com/office/drawing/2014/main" val="10004"/>
                  </a:ext>
                </a:extLst>
              </a:tr>
              <a:tr h="370850">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rPr>
                        <a:t>3</a:t>
                      </a:r>
                      <a:endParaRPr sz="1400" i="0" u="none" strike="noStrike" cap="none">
                        <a:solidFill>
                          <a:srgbClr val="000000"/>
                        </a:solidFill>
                      </a:endParaRPr>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Emily Clark</a:t>
                      </a:r>
                      <a:endParaRPr sz="1400" i="0" u="none" strike="noStrike" cap="none">
                        <a:solidFill>
                          <a:srgbClr val="000000"/>
                        </a:solidFill>
                      </a:endParaRPr>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ecclark10@gmail.com</a:t>
                      </a:r>
                      <a:endParaRPr sz="1400" i="0" u="none" strike="noStrike" cap="none">
                        <a:solidFill>
                          <a:srgbClr val="000000"/>
                        </a:solidFill>
                      </a:endParaRPr>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VP, US Banks Business Risk</a:t>
                      </a:r>
                      <a:endParaRPr sz="1400" i="0" u="none" strike="noStrike" cap="none">
                        <a:solidFill>
                          <a:srgbClr val="000000"/>
                        </a:solidFill>
                      </a:endParaRPr>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rgbClr val="000000"/>
                          </a:solidFill>
                        </a:rPr>
                        <a:t>Morgan Stanley</a:t>
                      </a:r>
                      <a:endParaRPr sz="1400" i="0" u="none" strike="noStrike" cap="none">
                        <a:solidFill>
                          <a:srgbClr val="000000"/>
                        </a:solidFill>
                      </a:endParaRPr>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rgbClr val="000000"/>
                          </a:solidFill>
                        </a:rPr>
                        <a:t>Washington DC</a:t>
                      </a:r>
                      <a:endParaRPr sz="1400" i="0" u="none" strike="noStrike" cap="none">
                        <a:solidFill>
                          <a:srgbClr val="000000"/>
                        </a:solidFill>
                      </a:endParaRPr>
                    </a:p>
                  </a:txBody>
                  <a:tcPr marL="7625" marR="7625" marT="7625" marB="0" anchor="b"/>
                </a:tc>
                <a:extLst>
                  <a:ext uri="{0D108BD9-81ED-4DB2-BD59-A6C34878D82A}">
                    <a16:rowId xmlns:a16="http://schemas.microsoft.com/office/drawing/2014/main" val="10005"/>
                  </a:ext>
                </a:extLst>
              </a:tr>
              <a:tr h="370850">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rPr>
                        <a:t>3</a:t>
                      </a:r>
                      <a:endParaRPr sz="1400" i="0" u="none" strike="noStrike" cap="none">
                        <a:solidFill>
                          <a:srgbClr val="000000"/>
                        </a:solidFill>
                      </a:endParaRPr>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rgbClr val="000000"/>
                          </a:solidFill>
                        </a:rPr>
                        <a:t>Nila Pillai</a:t>
                      </a:r>
                      <a:endParaRPr sz="1400" i="0" u="none" strike="noStrike" cap="none">
                        <a:solidFill>
                          <a:srgbClr val="000000"/>
                        </a:solidFill>
                      </a:endParaRPr>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nila.pillai@spglobal.com</a:t>
                      </a:r>
                      <a:endParaRPr sz="1400" i="0" u="none" strike="noStrike" cap="none">
                        <a:solidFill>
                          <a:srgbClr val="000000"/>
                        </a:solidFill>
                      </a:endParaRPr>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Business Analyst</a:t>
                      </a:r>
                      <a:endParaRPr sz="1400" i="0" u="none" strike="noStrike" cap="none">
                        <a:solidFill>
                          <a:srgbClr val="000000"/>
                        </a:solidFill>
                      </a:endParaRPr>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S&amp;P Dow Jones Indices</a:t>
                      </a:r>
                      <a:endParaRPr sz="1400" i="0" u="none" strike="noStrike" cap="none">
                        <a:solidFill>
                          <a:srgbClr val="000000"/>
                        </a:solidFill>
                      </a:endParaRPr>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New York</a:t>
                      </a:r>
                      <a:endParaRPr sz="1400" i="0" u="none" strike="noStrike" cap="none">
                        <a:solidFill>
                          <a:srgbClr val="000000"/>
                        </a:solidFill>
                      </a:endParaRPr>
                    </a:p>
                  </a:txBody>
                  <a:tcPr marL="7625" marR="7625" marT="7625" marB="0" anchor="b"/>
                </a:tc>
                <a:extLst>
                  <a:ext uri="{0D108BD9-81ED-4DB2-BD59-A6C34878D82A}">
                    <a16:rowId xmlns:a16="http://schemas.microsoft.com/office/drawing/2014/main" val="10006"/>
                  </a:ext>
                </a:extLst>
              </a:tr>
            </a:tbl>
          </a:graphicData>
        </a:graphic>
      </p:graphicFrame>
      <p:graphicFrame>
        <p:nvGraphicFramePr>
          <p:cNvPr id="407" name="Google Shape;407;p12"/>
          <p:cNvGraphicFramePr/>
          <p:nvPr/>
        </p:nvGraphicFramePr>
        <p:xfrm>
          <a:off x="437367" y="4208413"/>
          <a:ext cx="11328375" cy="2243995"/>
        </p:xfrm>
        <a:graphic>
          <a:graphicData uri="http://schemas.openxmlformats.org/drawingml/2006/table">
            <a:tbl>
              <a:tblPr firstRow="1" bandRow="1">
                <a:noFill/>
                <a:tableStyleId>{FFBDF9EC-50BF-4D19-9343-2A113CEC5D15}</a:tableStyleId>
              </a:tblPr>
              <a:tblGrid>
                <a:gridCol w="804725">
                  <a:extLst>
                    <a:ext uri="{9D8B030D-6E8A-4147-A177-3AD203B41FA5}">
                      <a16:colId xmlns:a16="http://schemas.microsoft.com/office/drawing/2014/main" val="20000"/>
                    </a:ext>
                  </a:extLst>
                </a:gridCol>
                <a:gridCol w="1474775">
                  <a:extLst>
                    <a:ext uri="{9D8B030D-6E8A-4147-A177-3AD203B41FA5}">
                      <a16:colId xmlns:a16="http://schemas.microsoft.com/office/drawing/2014/main" val="20001"/>
                    </a:ext>
                  </a:extLst>
                </a:gridCol>
                <a:gridCol w="2816650">
                  <a:extLst>
                    <a:ext uri="{9D8B030D-6E8A-4147-A177-3AD203B41FA5}">
                      <a16:colId xmlns:a16="http://schemas.microsoft.com/office/drawing/2014/main" val="20002"/>
                    </a:ext>
                  </a:extLst>
                </a:gridCol>
                <a:gridCol w="3220450">
                  <a:extLst>
                    <a:ext uri="{9D8B030D-6E8A-4147-A177-3AD203B41FA5}">
                      <a16:colId xmlns:a16="http://schemas.microsoft.com/office/drawing/2014/main" val="20003"/>
                    </a:ext>
                  </a:extLst>
                </a:gridCol>
                <a:gridCol w="1821075">
                  <a:extLst>
                    <a:ext uri="{9D8B030D-6E8A-4147-A177-3AD203B41FA5}">
                      <a16:colId xmlns:a16="http://schemas.microsoft.com/office/drawing/2014/main" val="20004"/>
                    </a:ext>
                  </a:extLst>
                </a:gridCol>
                <a:gridCol w="1190700">
                  <a:extLst>
                    <a:ext uri="{9D8B030D-6E8A-4147-A177-3AD203B41FA5}">
                      <a16:colId xmlns:a16="http://schemas.microsoft.com/office/drawing/2014/main" val="20005"/>
                    </a:ext>
                  </a:extLst>
                </a:gridCol>
              </a:tblGrid>
              <a:tr h="370850">
                <a:tc>
                  <a:txBody>
                    <a:bodyPr/>
                    <a:lstStyle/>
                    <a:p>
                      <a:pPr marL="0" marR="0" lvl="0" indent="0" algn="ctr" rtl="0">
                        <a:lnSpc>
                          <a:spcPct val="100000"/>
                        </a:lnSpc>
                        <a:spcBef>
                          <a:spcPts val="0"/>
                        </a:spcBef>
                        <a:spcAft>
                          <a:spcPts val="0"/>
                        </a:spcAft>
                        <a:buClr>
                          <a:srgbClr val="000000"/>
                        </a:buClr>
                        <a:buSzPts val="1400"/>
                        <a:buFont typeface="Candara"/>
                        <a:buNone/>
                      </a:pPr>
                      <a:r>
                        <a:rPr lang="en-US" sz="1400" b="0" i="0" u="none" strike="noStrike" cap="none">
                          <a:solidFill>
                            <a:srgbClr val="000000"/>
                          </a:solidFill>
                          <a:latin typeface="Candara"/>
                          <a:ea typeface="Candara"/>
                          <a:cs typeface="Candara"/>
                          <a:sym typeface="Candara"/>
                        </a:rPr>
                        <a:t>4</a:t>
                      </a:r>
                      <a:endParaRPr sz="1400" b="0" i="0" u="none" strike="noStrike" cap="none">
                        <a:solidFill>
                          <a:srgbClr val="000000"/>
                        </a:solidFill>
                        <a:latin typeface="Calibri"/>
                        <a:ea typeface="Calibri"/>
                        <a:cs typeface="Calibri"/>
                        <a:sym typeface="Calibri"/>
                      </a:endParaRPr>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Freya Motafram</a:t>
                      </a:r>
                      <a:endParaRPr sz="1400" u="none" strike="noStrike" cap="none"/>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freya.motafram@us.bnpparibas.com</a:t>
                      </a:r>
                      <a:endParaRPr sz="1400" u="none" strike="noStrike" cap="none"/>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Head of Rates eDistribution Americas</a:t>
                      </a:r>
                      <a:endParaRPr sz="1400" u="none" strike="noStrike" cap="none"/>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BNP Paribas</a:t>
                      </a:r>
                      <a:endParaRPr sz="1400" u="none" strike="noStrike" cap="none"/>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New York</a:t>
                      </a:r>
                      <a:endParaRPr sz="1400" u="none" strike="noStrike" cap="none"/>
                    </a:p>
                  </a:txBody>
                  <a:tcPr marL="7625" marR="7625" marT="7625" marB="0" anchor="b"/>
                </a:tc>
                <a:extLst>
                  <a:ext uri="{0D108BD9-81ED-4DB2-BD59-A6C34878D82A}">
                    <a16:rowId xmlns:a16="http://schemas.microsoft.com/office/drawing/2014/main" val="10000"/>
                  </a:ext>
                </a:extLst>
              </a:tr>
              <a:tr h="370850">
                <a:tc>
                  <a:txBody>
                    <a:bodyPr/>
                    <a:lstStyle/>
                    <a:p>
                      <a:pPr marL="0" marR="0" lvl="0" indent="0" algn="ctr" rtl="0">
                        <a:lnSpc>
                          <a:spcPct val="100000"/>
                        </a:lnSpc>
                        <a:spcBef>
                          <a:spcPts val="0"/>
                        </a:spcBef>
                        <a:spcAft>
                          <a:spcPts val="0"/>
                        </a:spcAft>
                        <a:buClr>
                          <a:srgbClr val="000000"/>
                        </a:buClr>
                        <a:buSzPts val="1400"/>
                        <a:buFont typeface="Candara"/>
                        <a:buNone/>
                      </a:pPr>
                      <a:r>
                        <a:rPr lang="en-US" sz="1400" b="0" i="0" u="none" strike="noStrike" cap="none">
                          <a:solidFill>
                            <a:srgbClr val="000000"/>
                          </a:solidFill>
                          <a:latin typeface="Candara"/>
                          <a:ea typeface="Candara"/>
                          <a:cs typeface="Candara"/>
                          <a:sym typeface="Candara"/>
                        </a:rPr>
                        <a:t>4</a:t>
                      </a:r>
                      <a:endParaRPr sz="1400" b="0" i="0" u="none" strike="noStrike" cap="none">
                        <a:solidFill>
                          <a:srgbClr val="000000"/>
                        </a:solidFill>
                        <a:latin typeface="Calibri"/>
                        <a:ea typeface="Calibri"/>
                        <a:cs typeface="Calibri"/>
                        <a:sym typeface="Calibri"/>
                      </a:endParaRPr>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Patricia Pat</a:t>
                      </a:r>
                      <a:endParaRPr sz="1400" u="none" strike="noStrike" cap="none"/>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Patricia.pat@citadelsecurities.com</a:t>
                      </a:r>
                      <a:endParaRPr sz="1400" u="none" strike="noStrike" cap="none"/>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Global Head of FICC Business Controls</a:t>
                      </a:r>
                      <a:endParaRPr sz="1400" u="none" strike="noStrike" cap="none"/>
                    </a:p>
                  </a:txBody>
                  <a:tcPr marL="7625" marR="7625" marT="7625" marB="0" anchor="ct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Citadel</a:t>
                      </a:r>
                      <a:endParaRPr sz="1400" u="none" strike="noStrike" cap="none"/>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New York</a:t>
                      </a:r>
                      <a:endParaRPr sz="1400" u="none" strike="noStrike" cap="none"/>
                    </a:p>
                  </a:txBody>
                  <a:tcPr marL="7625" marR="7625" marT="7625" marB="0" anchor="b"/>
                </a:tc>
                <a:extLst>
                  <a:ext uri="{0D108BD9-81ED-4DB2-BD59-A6C34878D82A}">
                    <a16:rowId xmlns:a16="http://schemas.microsoft.com/office/drawing/2014/main" val="10001"/>
                  </a:ext>
                </a:extLst>
              </a:tr>
              <a:tr h="347225">
                <a:tc>
                  <a:txBody>
                    <a:bodyPr/>
                    <a:lstStyle/>
                    <a:p>
                      <a:pPr marL="0" marR="0" lvl="0" indent="0" algn="ctr" rtl="0">
                        <a:lnSpc>
                          <a:spcPct val="100000"/>
                        </a:lnSpc>
                        <a:spcBef>
                          <a:spcPts val="0"/>
                        </a:spcBef>
                        <a:spcAft>
                          <a:spcPts val="0"/>
                        </a:spcAft>
                        <a:buClr>
                          <a:srgbClr val="000000"/>
                        </a:buClr>
                        <a:buSzPts val="1400"/>
                        <a:buFont typeface="Candara"/>
                        <a:buNone/>
                      </a:pPr>
                      <a:r>
                        <a:rPr lang="en-US" sz="1400" b="0" i="0" u="none" strike="noStrike" cap="none">
                          <a:solidFill>
                            <a:srgbClr val="000000"/>
                          </a:solidFill>
                          <a:latin typeface="Candara"/>
                          <a:ea typeface="Candara"/>
                          <a:cs typeface="Candara"/>
                          <a:sym typeface="Candara"/>
                        </a:rPr>
                        <a:t>4</a:t>
                      </a:r>
                      <a:endParaRPr sz="1400" b="0" i="0" u="none" strike="noStrike" cap="none">
                        <a:solidFill>
                          <a:srgbClr val="000000"/>
                        </a:solidFill>
                        <a:latin typeface="Calibri"/>
                        <a:ea typeface="Calibri"/>
                        <a:cs typeface="Calibri"/>
                        <a:sym typeface="Calibri"/>
                      </a:endParaRPr>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Jessica Yang</a:t>
                      </a:r>
                      <a:endParaRPr sz="1400" u="none" strike="noStrike" cap="none"/>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jyang1@dtcc.com</a:t>
                      </a:r>
                      <a:endParaRPr sz="1400" u="none" strike="noStrike" cap="none"/>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Director - Product Management</a:t>
                      </a:r>
                      <a:endParaRPr sz="1400" u="none" strike="noStrike" cap="none"/>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DTCC</a:t>
                      </a:r>
                      <a:endParaRPr sz="1400" u="none" strike="noStrike" cap="none"/>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New York</a:t>
                      </a:r>
                      <a:endParaRPr sz="1400" u="none" strike="noStrike" cap="none"/>
                    </a:p>
                  </a:txBody>
                  <a:tcPr marL="7625" marR="7625" marT="7625" marB="0" anchor="b"/>
                </a:tc>
                <a:extLst>
                  <a:ext uri="{0D108BD9-81ED-4DB2-BD59-A6C34878D82A}">
                    <a16:rowId xmlns:a16="http://schemas.microsoft.com/office/drawing/2014/main" val="10002"/>
                  </a:ext>
                </a:extLst>
              </a:tr>
              <a:tr h="365600">
                <a:tc>
                  <a:txBody>
                    <a:bodyPr/>
                    <a:lstStyle/>
                    <a:p>
                      <a:pPr marL="0" marR="0" lvl="0" indent="0" algn="ctr" rtl="0">
                        <a:lnSpc>
                          <a:spcPct val="100000"/>
                        </a:lnSpc>
                        <a:spcBef>
                          <a:spcPts val="0"/>
                        </a:spcBef>
                        <a:spcAft>
                          <a:spcPts val="0"/>
                        </a:spcAft>
                        <a:buClr>
                          <a:srgbClr val="000000"/>
                        </a:buClr>
                        <a:buSzPts val="1400"/>
                        <a:buFont typeface="Candara"/>
                        <a:buNone/>
                      </a:pPr>
                      <a:r>
                        <a:rPr lang="en-US" sz="1400" b="0" i="0" u="none" strike="noStrike" cap="none">
                          <a:solidFill>
                            <a:srgbClr val="000000"/>
                          </a:solidFill>
                          <a:latin typeface="Candara"/>
                          <a:ea typeface="Candara"/>
                          <a:cs typeface="Candara"/>
                          <a:sym typeface="Candara"/>
                        </a:rPr>
                        <a:t>4</a:t>
                      </a:r>
                      <a:endParaRPr sz="1400" b="0" i="0" u="none" strike="noStrike" cap="none">
                        <a:solidFill>
                          <a:srgbClr val="000000"/>
                        </a:solidFill>
                        <a:latin typeface="Calibri"/>
                        <a:ea typeface="Calibri"/>
                        <a:cs typeface="Calibri"/>
                        <a:sym typeface="Calibri"/>
                      </a:endParaRPr>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Lauren Frederic</a:t>
                      </a:r>
                      <a:endParaRPr sz="1400" u="none" strike="noStrike" cap="none"/>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lauren.frederic@morganstanley.com</a:t>
                      </a:r>
                      <a:endParaRPr sz="1400" u="none" strike="noStrike" cap="none"/>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Vice President. U.S. Banks Business Risk</a:t>
                      </a:r>
                      <a:endParaRPr sz="1400" u="none" strike="noStrike" cap="none"/>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Morgan Stanley</a:t>
                      </a:r>
                      <a:endParaRPr sz="1400" u="none" strike="noStrike" cap="none"/>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New York</a:t>
                      </a:r>
                      <a:endParaRPr sz="1400" u="none" strike="noStrike" cap="none"/>
                    </a:p>
                  </a:txBody>
                  <a:tcPr marL="7625" marR="7625" marT="7625" marB="0" anchor="b"/>
                </a:tc>
                <a:extLst>
                  <a:ext uri="{0D108BD9-81ED-4DB2-BD59-A6C34878D82A}">
                    <a16:rowId xmlns:a16="http://schemas.microsoft.com/office/drawing/2014/main" val="10003"/>
                  </a:ext>
                </a:extLst>
              </a:tr>
              <a:tr h="355125">
                <a:tc>
                  <a:txBody>
                    <a:bodyPr/>
                    <a:lstStyle/>
                    <a:p>
                      <a:pPr marL="0" marR="0" lvl="0" indent="0" algn="ctr" rtl="0">
                        <a:lnSpc>
                          <a:spcPct val="100000"/>
                        </a:lnSpc>
                        <a:spcBef>
                          <a:spcPts val="0"/>
                        </a:spcBef>
                        <a:spcAft>
                          <a:spcPts val="0"/>
                        </a:spcAft>
                        <a:buClr>
                          <a:srgbClr val="000000"/>
                        </a:buClr>
                        <a:buSzPts val="1400"/>
                        <a:buFont typeface="Candara"/>
                        <a:buNone/>
                      </a:pPr>
                      <a:r>
                        <a:rPr lang="en-US" sz="1400" b="0" i="0" u="none" strike="noStrike" cap="none">
                          <a:solidFill>
                            <a:srgbClr val="000000"/>
                          </a:solidFill>
                          <a:latin typeface="Candara"/>
                          <a:ea typeface="Candara"/>
                          <a:cs typeface="Candara"/>
                          <a:sym typeface="Candara"/>
                        </a:rPr>
                        <a:t>4</a:t>
                      </a:r>
                      <a:endParaRPr sz="1400" b="0" i="0" u="none" strike="noStrike" cap="none">
                        <a:solidFill>
                          <a:srgbClr val="000000"/>
                        </a:solidFill>
                        <a:latin typeface="Calibri"/>
                        <a:ea typeface="Calibri"/>
                        <a:cs typeface="Calibri"/>
                        <a:sym typeface="Calibri"/>
                      </a:endParaRPr>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Alexandra  Hunt</a:t>
                      </a:r>
                      <a:endParaRPr sz="1400" u="none" strike="noStrike" cap="none"/>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alexandra.hunt@dealerweb.com </a:t>
                      </a:r>
                      <a:endParaRPr sz="1400" u="none" strike="noStrike" cap="none"/>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Director- OTR US Treasury Trading </a:t>
                      </a:r>
                      <a:endParaRPr sz="1400" u="none" strike="noStrike" cap="none"/>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15232B"/>
                          </a:solidFill>
                          <a:latin typeface="Calibri"/>
                          <a:ea typeface="Calibri"/>
                          <a:cs typeface="Calibri"/>
                          <a:sym typeface="Calibri"/>
                        </a:rPr>
                        <a:t>Dealerweb</a:t>
                      </a:r>
                      <a:endParaRPr sz="1400" u="none" strike="noStrike" cap="none"/>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New York</a:t>
                      </a:r>
                      <a:endParaRPr sz="1400" u="none" strike="noStrike" cap="none"/>
                    </a:p>
                  </a:txBody>
                  <a:tcPr marL="7625" marR="7625" marT="7625" marB="0" anchor="b"/>
                </a:tc>
                <a:extLst>
                  <a:ext uri="{0D108BD9-81ED-4DB2-BD59-A6C34878D82A}">
                    <a16:rowId xmlns:a16="http://schemas.microsoft.com/office/drawing/2014/main" val="10004"/>
                  </a:ext>
                </a:extLst>
              </a:tr>
              <a:tr h="330875">
                <a:tc>
                  <a:txBody>
                    <a:bodyPr/>
                    <a:lstStyle/>
                    <a:p>
                      <a:pPr marL="0" marR="0" lvl="0" indent="0" algn="ctr" rtl="0">
                        <a:lnSpc>
                          <a:spcPct val="100000"/>
                        </a:lnSpc>
                        <a:spcBef>
                          <a:spcPts val="0"/>
                        </a:spcBef>
                        <a:spcAft>
                          <a:spcPts val="0"/>
                        </a:spcAft>
                        <a:buClr>
                          <a:srgbClr val="000000"/>
                        </a:buClr>
                        <a:buSzPts val="1400"/>
                        <a:buFont typeface="Candara"/>
                        <a:buNone/>
                      </a:pPr>
                      <a:r>
                        <a:rPr lang="en-US" sz="1400" b="0" i="0" u="none" strike="noStrike" cap="none">
                          <a:solidFill>
                            <a:srgbClr val="000000"/>
                          </a:solidFill>
                          <a:latin typeface="Candara"/>
                          <a:ea typeface="Candara"/>
                          <a:cs typeface="Candara"/>
                          <a:sym typeface="Candara"/>
                        </a:rPr>
                        <a:t>4</a:t>
                      </a:r>
                      <a:endParaRPr sz="1400" b="0" i="0" u="none" strike="noStrike" cap="none">
                        <a:solidFill>
                          <a:srgbClr val="000000"/>
                        </a:solidFill>
                        <a:latin typeface="Calibri"/>
                        <a:ea typeface="Calibri"/>
                        <a:cs typeface="Calibri"/>
                        <a:sym typeface="Calibri"/>
                      </a:endParaRPr>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Tracy McHugh</a:t>
                      </a:r>
                      <a:endParaRPr sz="1400" u="none" strike="noStrike" cap="none"/>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tracy.mchugh@citi.com</a:t>
                      </a:r>
                      <a:endParaRPr sz="1400" u="none" strike="noStrike" cap="none"/>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Director, Futures, Clearing &amp; FX Prime Brokerage Relationship Sales </a:t>
                      </a:r>
                      <a:endParaRPr sz="1400" u="none" strike="noStrike" cap="none"/>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Citi</a:t>
                      </a:r>
                      <a:endParaRPr sz="1400" u="none" strike="noStrike" cap="none"/>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New York</a:t>
                      </a:r>
                      <a:endParaRPr sz="1400" u="none" strike="noStrike" cap="none"/>
                    </a:p>
                  </a:txBody>
                  <a:tcPr marL="7625" marR="7625" marT="7625" marB="0" anchor="b"/>
                </a:tc>
                <a:extLst>
                  <a:ext uri="{0D108BD9-81ED-4DB2-BD59-A6C34878D82A}">
                    <a16:rowId xmlns:a16="http://schemas.microsoft.com/office/drawing/2014/main" val="10005"/>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13"/>
          <p:cNvSpPr txBox="1">
            <a:spLocks noGrp="1"/>
          </p:cNvSpPr>
          <p:nvPr>
            <p:ph type="title"/>
          </p:nvPr>
        </p:nvSpPr>
        <p:spPr>
          <a:xfrm>
            <a:off x="432000" y="432000"/>
            <a:ext cx="11328000" cy="4320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rgbClr val="3F3F3F"/>
              </a:buClr>
              <a:buSzPts val="3200"/>
              <a:buFont typeface="Corbel"/>
              <a:buNone/>
            </a:pPr>
            <a:r>
              <a:rPr lang="en-US"/>
              <a:t>Networking Circles  Members</a:t>
            </a:r>
            <a:endParaRPr/>
          </a:p>
        </p:txBody>
      </p:sp>
      <p:sp>
        <p:nvSpPr>
          <p:cNvPr id="413" name="Google Shape;413;p13"/>
          <p:cNvSpPr txBox="1">
            <a:spLocks noGrp="1"/>
          </p:cNvSpPr>
          <p:nvPr>
            <p:ph type="body" idx="1"/>
          </p:nvPr>
        </p:nvSpPr>
        <p:spPr>
          <a:xfrm>
            <a:off x="431800" y="1008000"/>
            <a:ext cx="11339513" cy="360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3F3F3F"/>
              </a:buClr>
              <a:buSzPts val="1800"/>
              <a:buNone/>
            </a:pPr>
            <a:r>
              <a:rPr lang="en-US" b="1" i="1"/>
              <a:t>Based on “line of work” and “geography” – NAME your Circle during the 1</a:t>
            </a:r>
            <a:r>
              <a:rPr lang="en-US" b="1" i="1" baseline="30000"/>
              <a:t>st</a:t>
            </a:r>
            <a:r>
              <a:rPr lang="en-US" b="1" i="1"/>
              <a:t> meeting</a:t>
            </a:r>
            <a:endParaRPr/>
          </a:p>
        </p:txBody>
      </p:sp>
      <p:sp>
        <p:nvSpPr>
          <p:cNvPr id="414" name="Google Shape;414;p13"/>
          <p:cNvSpPr txBox="1">
            <a:spLocks noGrp="1"/>
          </p:cNvSpPr>
          <p:nvPr>
            <p:ph type="sldNum" idx="12"/>
          </p:nvPr>
        </p:nvSpPr>
        <p:spPr>
          <a:xfrm>
            <a:off x="11760000" y="6371351"/>
            <a:ext cx="432000" cy="43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fld id="{00000000-1234-1234-1234-123412341234}" type="slidenum">
              <a:rPr lang="en-US"/>
              <a:t>13</a:t>
            </a:fld>
            <a:endParaRPr/>
          </a:p>
        </p:txBody>
      </p:sp>
      <p:graphicFrame>
        <p:nvGraphicFramePr>
          <p:cNvPr id="415" name="Google Shape;415;p13"/>
          <p:cNvGraphicFramePr/>
          <p:nvPr/>
        </p:nvGraphicFramePr>
        <p:xfrm>
          <a:off x="442917" y="1512000"/>
          <a:ext cx="11328425" cy="2627065"/>
        </p:xfrm>
        <a:graphic>
          <a:graphicData uri="http://schemas.openxmlformats.org/drawingml/2006/table">
            <a:tbl>
              <a:tblPr firstRow="1" bandRow="1">
                <a:noFill/>
                <a:tableStyleId>{9BA4F8D0-C14B-4B8B-8F80-497E6C16FB09}</a:tableStyleId>
              </a:tblPr>
              <a:tblGrid>
                <a:gridCol w="804725">
                  <a:extLst>
                    <a:ext uri="{9D8B030D-6E8A-4147-A177-3AD203B41FA5}">
                      <a16:colId xmlns:a16="http://schemas.microsoft.com/office/drawing/2014/main" val="20000"/>
                    </a:ext>
                  </a:extLst>
                </a:gridCol>
                <a:gridCol w="1495575">
                  <a:extLst>
                    <a:ext uri="{9D8B030D-6E8A-4147-A177-3AD203B41FA5}">
                      <a16:colId xmlns:a16="http://schemas.microsoft.com/office/drawing/2014/main" val="20001"/>
                    </a:ext>
                  </a:extLst>
                </a:gridCol>
                <a:gridCol w="2774375">
                  <a:extLst>
                    <a:ext uri="{9D8B030D-6E8A-4147-A177-3AD203B41FA5}">
                      <a16:colId xmlns:a16="http://schemas.microsoft.com/office/drawing/2014/main" val="20002"/>
                    </a:ext>
                  </a:extLst>
                </a:gridCol>
                <a:gridCol w="3054925">
                  <a:extLst>
                    <a:ext uri="{9D8B030D-6E8A-4147-A177-3AD203B41FA5}">
                      <a16:colId xmlns:a16="http://schemas.microsoft.com/office/drawing/2014/main" val="20003"/>
                    </a:ext>
                  </a:extLst>
                </a:gridCol>
                <a:gridCol w="2088575">
                  <a:extLst>
                    <a:ext uri="{9D8B030D-6E8A-4147-A177-3AD203B41FA5}">
                      <a16:colId xmlns:a16="http://schemas.microsoft.com/office/drawing/2014/main" val="20004"/>
                    </a:ext>
                  </a:extLst>
                </a:gridCol>
                <a:gridCol w="1110250">
                  <a:extLst>
                    <a:ext uri="{9D8B030D-6E8A-4147-A177-3AD203B41FA5}">
                      <a16:colId xmlns:a16="http://schemas.microsoft.com/office/drawing/2014/main" val="20005"/>
                    </a:ext>
                  </a:extLst>
                </a:gridCol>
              </a:tblGrid>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Circle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Name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Email</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Title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Company</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Area</a:t>
                      </a:r>
                      <a:endParaRPr sz="1400" u="none" strike="noStrike" cap="none"/>
                    </a:p>
                  </a:txBody>
                  <a:tcPr marL="91450" marR="91450" marT="45725" marB="45725"/>
                </a:tc>
                <a:extLst>
                  <a:ext uri="{0D108BD9-81ED-4DB2-BD59-A6C34878D82A}">
                    <a16:rowId xmlns:a16="http://schemas.microsoft.com/office/drawing/2014/main" val="10000"/>
                  </a:ext>
                </a:extLst>
              </a:tr>
              <a:tr h="444725">
                <a:tc>
                  <a:txBody>
                    <a:bodyPr/>
                    <a:lstStyle/>
                    <a:p>
                      <a:pPr marL="0" marR="0" lvl="0" indent="0" algn="ctr" rtl="0">
                        <a:lnSpc>
                          <a:spcPct val="100000"/>
                        </a:lnSpc>
                        <a:spcBef>
                          <a:spcPts val="0"/>
                        </a:spcBef>
                        <a:spcAft>
                          <a:spcPts val="0"/>
                        </a:spcAft>
                        <a:buClr>
                          <a:srgbClr val="000000"/>
                        </a:buClr>
                        <a:buSzPts val="1400"/>
                        <a:buFont typeface="Arial"/>
                        <a:buNone/>
                      </a:pPr>
                      <a:r>
                        <a:rPr lang="en-US" sz="1400" b="0" u="none" strike="noStrike" cap="none">
                          <a:solidFill>
                            <a:srgbClr val="000000"/>
                          </a:solidFill>
                        </a:rPr>
                        <a:t>5</a:t>
                      </a:r>
                      <a:endParaRPr sz="1400" b="0" i="0" u="none" strike="noStrike" cap="none">
                        <a:solidFill>
                          <a:srgbClr val="000000"/>
                        </a:solidFill>
                        <a:latin typeface="Calibri"/>
                        <a:ea typeface="Calibri"/>
                        <a:cs typeface="Calibri"/>
                        <a:sym typeface="Calibri"/>
                      </a:endParaRPr>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a:solidFill>
                            <a:srgbClr val="000000"/>
                          </a:solidFill>
                        </a:rPr>
                        <a:t>Anna Lenkiewicz</a:t>
                      </a:r>
                      <a:endParaRPr sz="1400" b="0" i="0" u="none" strike="noStrike" cap="none">
                        <a:solidFill>
                          <a:srgbClr val="000000"/>
                        </a:solidFill>
                        <a:latin typeface="Calibri"/>
                        <a:ea typeface="Calibri"/>
                        <a:cs typeface="Calibri"/>
                        <a:sym typeface="Calibri"/>
                      </a:endParaRPr>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a:solidFill>
                            <a:srgbClr val="000000"/>
                          </a:solidFill>
                        </a:rPr>
                        <a:t>alenkiewicz@dtcc.com</a:t>
                      </a:r>
                      <a:endParaRPr sz="1400" b="0" i="0" u="none" strike="noStrike" cap="none">
                        <a:solidFill>
                          <a:srgbClr val="000000"/>
                        </a:solidFill>
                        <a:latin typeface="Calibri"/>
                        <a:ea typeface="Calibri"/>
                        <a:cs typeface="Calibri"/>
                        <a:sym typeface="Calibri"/>
                      </a:endParaRPr>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a:solidFill>
                            <a:srgbClr val="000000"/>
                          </a:solidFill>
                        </a:rPr>
                        <a:t>Associate Director (Project Manager)</a:t>
                      </a:r>
                      <a:endParaRPr sz="1400" b="0" i="0" u="none" strike="noStrike" cap="none">
                        <a:solidFill>
                          <a:srgbClr val="000000"/>
                        </a:solidFill>
                        <a:latin typeface="Calibri"/>
                        <a:ea typeface="Calibri"/>
                        <a:cs typeface="Calibri"/>
                        <a:sym typeface="Calibri"/>
                      </a:endParaRPr>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a:solidFill>
                            <a:srgbClr val="000000"/>
                          </a:solidFill>
                        </a:rPr>
                        <a:t>DTCC</a:t>
                      </a:r>
                      <a:endParaRPr sz="1400" b="0" i="0" u="none" strike="noStrike" cap="none">
                        <a:solidFill>
                          <a:srgbClr val="000000"/>
                        </a:solidFill>
                        <a:latin typeface="Calibri"/>
                        <a:ea typeface="Calibri"/>
                        <a:cs typeface="Calibri"/>
                        <a:sym typeface="Calibri"/>
                      </a:endParaRPr>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a:solidFill>
                            <a:srgbClr val="000000"/>
                          </a:solidFill>
                        </a:rPr>
                        <a:t>London</a:t>
                      </a:r>
                      <a:endParaRPr sz="1400" b="0" i="0" u="none" strike="noStrike" cap="none">
                        <a:solidFill>
                          <a:srgbClr val="000000"/>
                        </a:solidFill>
                        <a:latin typeface="Calibri"/>
                        <a:ea typeface="Calibri"/>
                        <a:cs typeface="Calibri"/>
                        <a:sym typeface="Calibri"/>
                      </a:endParaRPr>
                    </a:p>
                  </a:txBody>
                  <a:tcPr marL="7625" marR="7625" marT="7625" marB="0" anchor="b"/>
                </a:tc>
                <a:extLst>
                  <a:ext uri="{0D108BD9-81ED-4DB2-BD59-A6C34878D82A}">
                    <a16:rowId xmlns:a16="http://schemas.microsoft.com/office/drawing/2014/main" val="10001"/>
                  </a:ext>
                </a:extLst>
              </a:tr>
              <a:tr h="468750">
                <a:tc>
                  <a:txBody>
                    <a:bodyPr/>
                    <a:lstStyle/>
                    <a:p>
                      <a:pPr marL="0" marR="0" lvl="0" indent="0" algn="ctr" rtl="0">
                        <a:lnSpc>
                          <a:spcPct val="100000"/>
                        </a:lnSpc>
                        <a:spcBef>
                          <a:spcPts val="0"/>
                        </a:spcBef>
                        <a:spcAft>
                          <a:spcPts val="0"/>
                        </a:spcAft>
                        <a:buClr>
                          <a:srgbClr val="000000"/>
                        </a:buClr>
                        <a:buSzPts val="1400"/>
                        <a:buFont typeface="Candara"/>
                        <a:buNone/>
                      </a:pPr>
                      <a:r>
                        <a:rPr lang="en-US" sz="1400" b="0" u="none" strike="noStrike" cap="none">
                          <a:solidFill>
                            <a:srgbClr val="000000"/>
                          </a:solidFill>
                        </a:rPr>
                        <a:t>5</a:t>
                      </a:r>
                      <a:endParaRPr sz="1400" b="0" i="0" u="none" strike="noStrike" cap="none">
                        <a:solidFill>
                          <a:srgbClr val="000000"/>
                        </a:solidFill>
                        <a:latin typeface="Calibri"/>
                        <a:ea typeface="Calibri"/>
                        <a:cs typeface="Calibri"/>
                        <a:sym typeface="Calibri"/>
                      </a:endParaRPr>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a:solidFill>
                            <a:srgbClr val="000000"/>
                          </a:solidFill>
                        </a:rPr>
                        <a:t>Abbie Cresswell</a:t>
                      </a:r>
                      <a:endParaRPr sz="1400" b="0" i="0" u="none" strike="noStrike" cap="none">
                        <a:solidFill>
                          <a:srgbClr val="000000"/>
                        </a:solidFill>
                        <a:latin typeface="Calibri"/>
                        <a:ea typeface="Calibri"/>
                        <a:cs typeface="Calibri"/>
                        <a:sym typeface="Calibri"/>
                      </a:endParaRPr>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a:solidFill>
                            <a:srgbClr val="000000"/>
                          </a:solidFill>
                        </a:rPr>
                        <a:t>acresswell@dtcc.com</a:t>
                      </a:r>
                      <a:endParaRPr sz="1400" b="0" i="0" u="none" strike="noStrike" cap="none">
                        <a:solidFill>
                          <a:srgbClr val="000000"/>
                        </a:solidFill>
                        <a:latin typeface="Calibri"/>
                        <a:ea typeface="Calibri"/>
                        <a:cs typeface="Calibri"/>
                        <a:sym typeface="Calibri"/>
                      </a:endParaRPr>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a:solidFill>
                            <a:srgbClr val="000000"/>
                          </a:solidFill>
                        </a:rPr>
                        <a:t>Relationship Management</a:t>
                      </a:r>
                      <a:endParaRPr sz="1400" b="0" i="0" u="none" strike="noStrike" cap="none">
                        <a:solidFill>
                          <a:srgbClr val="000000"/>
                        </a:solidFill>
                        <a:latin typeface="Calibri"/>
                        <a:ea typeface="Calibri"/>
                        <a:cs typeface="Calibri"/>
                        <a:sym typeface="Calibri"/>
                      </a:endParaRPr>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a:solidFill>
                            <a:srgbClr val="000000"/>
                          </a:solidFill>
                        </a:rPr>
                        <a:t>DTCC</a:t>
                      </a:r>
                      <a:endParaRPr sz="1400" b="0" i="0" u="none" strike="noStrike" cap="none">
                        <a:solidFill>
                          <a:srgbClr val="000000"/>
                        </a:solidFill>
                        <a:latin typeface="Calibri"/>
                        <a:ea typeface="Calibri"/>
                        <a:cs typeface="Calibri"/>
                        <a:sym typeface="Calibri"/>
                      </a:endParaRPr>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a:solidFill>
                            <a:srgbClr val="000000"/>
                          </a:solidFill>
                        </a:rPr>
                        <a:t>London</a:t>
                      </a:r>
                      <a:endParaRPr sz="1400" b="0" i="0" u="none" strike="noStrike" cap="none">
                        <a:solidFill>
                          <a:srgbClr val="000000"/>
                        </a:solidFill>
                        <a:latin typeface="Calibri"/>
                        <a:ea typeface="Calibri"/>
                        <a:cs typeface="Calibri"/>
                        <a:sym typeface="Calibri"/>
                      </a:endParaRPr>
                    </a:p>
                  </a:txBody>
                  <a:tcPr marL="7625" marR="7625" marT="7625" marB="0" anchor="b"/>
                </a:tc>
                <a:extLst>
                  <a:ext uri="{0D108BD9-81ED-4DB2-BD59-A6C34878D82A}">
                    <a16:rowId xmlns:a16="http://schemas.microsoft.com/office/drawing/2014/main" val="10002"/>
                  </a:ext>
                </a:extLst>
              </a:tr>
              <a:tr h="370850">
                <a:tc>
                  <a:txBody>
                    <a:bodyPr/>
                    <a:lstStyle/>
                    <a:p>
                      <a:pPr marL="0" marR="0" lvl="0" indent="0" algn="ctr" rtl="0">
                        <a:lnSpc>
                          <a:spcPct val="100000"/>
                        </a:lnSpc>
                        <a:spcBef>
                          <a:spcPts val="0"/>
                        </a:spcBef>
                        <a:spcAft>
                          <a:spcPts val="0"/>
                        </a:spcAft>
                        <a:buClr>
                          <a:srgbClr val="000000"/>
                        </a:buClr>
                        <a:buSzPts val="1400"/>
                        <a:buFont typeface="Candara"/>
                        <a:buNone/>
                      </a:pPr>
                      <a:r>
                        <a:rPr lang="en-US" sz="1400" b="0" u="none" strike="noStrike" cap="none">
                          <a:solidFill>
                            <a:srgbClr val="000000"/>
                          </a:solidFill>
                        </a:rPr>
                        <a:t>5</a:t>
                      </a:r>
                      <a:endParaRPr sz="1400" b="0" i="0" u="none" strike="noStrike" cap="none">
                        <a:solidFill>
                          <a:srgbClr val="000000"/>
                        </a:solidFill>
                        <a:latin typeface="Calibri"/>
                        <a:ea typeface="Calibri"/>
                        <a:cs typeface="Calibri"/>
                        <a:sym typeface="Calibri"/>
                      </a:endParaRPr>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a:solidFill>
                            <a:srgbClr val="000000"/>
                          </a:solidFill>
                        </a:rPr>
                        <a:t>Ferdisha Snagg</a:t>
                      </a:r>
                      <a:endParaRPr sz="1400" b="0" i="0" u="none" strike="noStrike" cap="none">
                        <a:solidFill>
                          <a:srgbClr val="000000"/>
                        </a:solidFill>
                        <a:latin typeface="Calibri"/>
                        <a:ea typeface="Calibri"/>
                        <a:cs typeface="Calibri"/>
                        <a:sym typeface="Calibri"/>
                      </a:endParaRPr>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a:solidFill>
                            <a:srgbClr val="000000"/>
                          </a:solidFill>
                        </a:rPr>
                        <a:t>fsnagg@cgsh.com</a:t>
                      </a:r>
                      <a:endParaRPr sz="1400" b="0" i="0" u="none" strike="noStrike" cap="none">
                        <a:solidFill>
                          <a:srgbClr val="000000"/>
                        </a:solidFill>
                        <a:latin typeface="Calibri"/>
                        <a:ea typeface="Calibri"/>
                        <a:cs typeface="Calibri"/>
                        <a:sym typeface="Calibri"/>
                      </a:endParaRPr>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a:solidFill>
                            <a:srgbClr val="000000"/>
                          </a:solidFill>
                        </a:rPr>
                        <a:t>Counsel</a:t>
                      </a:r>
                      <a:endParaRPr sz="1400" b="0" i="0" u="none" strike="noStrike" cap="none">
                        <a:solidFill>
                          <a:srgbClr val="000000"/>
                        </a:solidFill>
                        <a:latin typeface="Calibri"/>
                        <a:ea typeface="Calibri"/>
                        <a:cs typeface="Calibri"/>
                        <a:sym typeface="Calibri"/>
                      </a:endParaRPr>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a:solidFill>
                            <a:srgbClr val="000000"/>
                          </a:solidFill>
                        </a:rPr>
                        <a:t>Cleary Gottlieb Steen &amp; Hamilton</a:t>
                      </a:r>
                      <a:endParaRPr sz="1400" b="0" i="0" u="none" strike="noStrike" cap="none">
                        <a:solidFill>
                          <a:srgbClr val="000000"/>
                        </a:solidFill>
                        <a:latin typeface="Calibri"/>
                        <a:ea typeface="Calibri"/>
                        <a:cs typeface="Calibri"/>
                        <a:sym typeface="Calibri"/>
                      </a:endParaRPr>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a:solidFill>
                            <a:srgbClr val="000000"/>
                          </a:solidFill>
                        </a:rPr>
                        <a:t>London</a:t>
                      </a:r>
                      <a:endParaRPr sz="1400" b="0" i="0" u="none" strike="noStrike" cap="none">
                        <a:solidFill>
                          <a:srgbClr val="000000"/>
                        </a:solidFill>
                        <a:latin typeface="Calibri"/>
                        <a:ea typeface="Calibri"/>
                        <a:cs typeface="Calibri"/>
                        <a:sym typeface="Calibri"/>
                      </a:endParaRPr>
                    </a:p>
                  </a:txBody>
                  <a:tcPr marL="7625" marR="7625" marT="7625" marB="0" anchor="b"/>
                </a:tc>
                <a:extLst>
                  <a:ext uri="{0D108BD9-81ED-4DB2-BD59-A6C34878D82A}">
                    <a16:rowId xmlns:a16="http://schemas.microsoft.com/office/drawing/2014/main" val="10003"/>
                  </a:ext>
                </a:extLst>
              </a:tr>
              <a:tr h="474050">
                <a:tc>
                  <a:txBody>
                    <a:bodyPr/>
                    <a:lstStyle/>
                    <a:p>
                      <a:pPr marL="0" marR="0" lvl="0" indent="0" algn="ctr" rtl="0">
                        <a:lnSpc>
                          <a:spcPct val="100000"/>
                        </a:lnSpc>
                        <a:spcBef>
                          <a:spcPts val="0"/>
                        </a:spcBef>
                        <a:spcAft>
                          <a:spcPts val="0"/>
                        </a:spcAft>
                        <a:buClr>
                          <a:srgbClr val="000000"/>
                        </a:buClr>
                        <a:buSzPts val="1400"/>
                        <a:buFont typeface="Candara"/>
                        <a:buNone/>
                      </a:pPr>
                      <a:r>
                        <a:rPr lang="en-US" sz="1400" b="0" u="none" strike="noStrike" cap="none">
                          <a:solidFill>
                            <a:srgbClr val="000000"/>
                          </a:solidFill>
                        </a:rPr>
                        <a:t>5</a:t>
                      </a:r>
                      <a:endParaRPr sz="1400" b="0" i="0" u="none" strike="noStrike" cap="none">
                        <a:solidFill>
                          <a:srgbClr val="000000"/>
                        </a:solidFill>
                        <a:latin typeface="Calibri"/>
                        <a:ea typeface="Calibri"/>
                        <a:cs typeface="Calibri"/>
                        <a:sym typeface="Calibri"/>
                      </a:endParaRPr>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a:solidFill>
                            <a:srgbClr val="000000"/>
                          </a:solidFill>
                        </a:rPr>
                        <a:t>Tanya O'Hagan</a:t>
                      </a:r>
                      <a:endParaRPr sz="1400" b="0" i="0" u="none" strike="noStrike" cap="none">
                        <a:solidFill>
                          <a:srgbClr val="000000"/>
                        </a:solidFill>
                        <a:latin typeface="Calibri"/>
                        <a:ea typeface="Calibri"/>
                        <a:cs typeface="Calibri"/>
                        <a:sym typeface="Calibri"/>
                      </a:endParaRPr>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a:solidFill>
                            <a:srgbClr val="000000"/>
                          </a:solidFill>
                        </a:rPr>
                        <a:t>tanya.ohagan@allenovery.com</a:t>
                      </a:r>
                      <a:endParaRPr sz="1400" b="0" i="0" u="none" strike="noStrike" cap="none">
                        <a:solidFill>
                          <a:srgbClr val="000000"/>
                        </a:solidFill>
                        <a:latin typeface="Calibri"/>
                        <a:ea typeface="Calibri"/>
                        <a:cs typeface="Calibri"/>
                        <a:sym typeface="Calibri"/>
                      </a:endParaRPr>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a:solidFill>
                            <a:srgbClr val="000000"/>
                          </a:solidFill>
                        </a:rPr>
                        <a:t>Senior Associate</a:t>
                      </a:r>
                      <a:endParaRPr sz="1400" b="0" i="0" u="none" strike="noStrike" cap="none">
                        <a:solidFill>
                          <a:srgbClr val="000000"/>
                        </a:solidFill>
                        <a:latin typeface="Calibri"/>
                        <a:ea typeface="Calibri"/>
                        <a:cs typeface="Calibri"/>
                        <a:sym typeface="Calibri"/>
                      </a:endParaRPr>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a:solidFill>
                            <a:srgbClr val="000000"/>
                          </a:solidFill>
                        </a:rPr>
                        <a:t>Allen &amp; Overy LLP</a:t>
                      </a:r>
                      <a:endParaRPr sz="1400" b="0" i="0" u="none" strike="noStrike" cap="none">
                        <a:solidFill>
                          <a:srgbClr val="000000"/>
                        </a:solidFill>
                        <a:latin typeface="Calibri"/>
                        <a:ea typeface="Calibri"/>
                        <a:cs typeface="Calibri"/>
                        <a:sym typeface="Calibri"/>
                      </a:endParaRPr>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a:solidFill>
                            <a:srgbClr val="000000"/>
                          </a:solidFill>
                        </a:rPr>
                        <a:t>London</a:t>
                      </a:r>
                      <a:endParaRPr sz="1400" b="0" i="0" u="none" strike="noStrike" cap="none">
                        <a:solidFill>
                          <a:srgbClr val="000000"/>
                        </a:solidFill>
                        <a:latin typeface="Calibri"/>
                        <a:ea typeface="Calibri"/>
                        <a:cs typeface="Calibri"/>
                        <a:sym typeface="Calibri"/>
                      </a:endParaRPr>
                    </a:p>
                  </a:txBody>
                  <a:tcPr marL="7625" marR="7625" marT="7625" marB="0" anchor="b"/>
                </a:tc>
                <a:extLst>
                  <a:ext uri="{0D108BD9-81ED-4DB2-BD59-A6C34878D82A}">
                    <a16:rowId xmlns:a16="http://schemas.microsoft.com/office/drawing/2014/main" val="10004"/>
                  </a:ext>
                </a:extLst>
              </a:tr>
              <a:tr h="370850">
                <a:tc>
                  <a:txBody>
                    <a:bodyPr/>
                    <a:lstStyle/>
                    <a:p>
                      <a:pPr marL="0" marR="0" lvl="0" indent="0" algn="ctr" rtl="0">
                        <a:lnSpc>
                          <a:spcPct val="100000"/>
                        </a:lnSpc>
                        <a:spcBef>
                          <a:spcPts val="0"/>
                        </a:spcBef>
                        <a:spcAft>
                          <a:spcPts val="0"/>
                        </a:spcAft>
                        <a:buClr>
                          <a:srgbClr val="000000"/>
                        </a:buClr>
                        <a:buSzPts val="1400"/>
                        <a:buFont typeface="Candara"/>
                        <a:buNone/>
                      </a:pPr>
                      <a:r>
                        <a:rPr lang="en-US" sz="1400" b="0" u="none" strike="noStrike" cap="none">
                          <a:solidFill>
                            <a:srgbClr val="000000"/>
                          </a:solidFill>
                        </a:rPr>
                        <a:t>5</a:t>
                      </a:r>
                      <a:endParaRPr sz="1400" b="0" i="0" u="none" strike="noStrike" cap="none">
                        <a:solidFill>
                          <a:srgbClr val="000000"/>
                        </a:solidFill>
                        <a:latin typeface="Calibri"/>
                        <a:ea typeface="Calibri"/>
                        <a:cs typeface="Calibri"/>
                        <a:sym typeface="Calibri"/>
                      </a:endParaRPr>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a:solidFill>
                            <a:srgbClr val="000000"/>
                          </a:solidFill>
                        </a:rPr>
                        <a:t>Carmen Lai</a:t>
                      </a:r>
                      <a:endParaRPr sz="1400" b="0" i="0" u="none" strike="noStrike" cap="none">
                        <a:solidFill>
                          <a:srgbClr val="000000"/>
                        </a:solidFill>
                        <a:latin typeface="Calibri"/>
                        <a:ea typeface="Calibri"/>
                        <a:cs typeface="Calibri"/>
                        <a:sym typeface="Calibri"/>
                      </a:endParaRPr>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a:solidFill>
                            <a:srgbClr val="000000"/>
                          </a:solidFill>
                        </a:rPr>
                        <a:t>carmen.lai@lseg.com</a:t>
                      </a:r>
                      <a:endParaRPr sz="1400" b="0" i="0" u="none" strike="noStrike" cap="none">
                        <a:solidFill>
                          <a:srgbClr val="000000"/>
                        </a:solidFill>
                        <a:latin typeface="Calibri"/>
                        <a:ea typeface="Calibri"/>
                        <a:cs typeface="Calibri"/>
                        <a:sym typeface="Calibri"/>
                      </a:endParaRPr>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a:solidFill>
                            <a:srgbClr val="000000"/>
                          </a:solidFill>
                        </a:rPr>
                        <a:t>Senior Sales and Relationship Manager </a:t>
                      </a:r>
                      <a:endParaRPr sz="1400" b="0" i="0" u="none" strike="noStrike" cap="none">
                        <a:solidFill>
                          <a:srgbClr val="000000"/>
                        </a:solidFill>
                        <a:latin typeface="Calibri"/>
                        <a:ea typeface="Calibri"/>
                        <a:cs typeface="Calibri"/>
                        <a:sym typeface="Calibri"/>
                      </a:endParaRPr>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a:solidFill>
                            <a:srgbClr val="000000"/>
                          </a:solidFill>
                        </a:rPr>
                        <a:t>LCH  ( Part of London Stock Exchange Group)</a:t>
                      </a:r>
                      <a:endParaRPr sz="1400" b="0" i="0" u="none" strike="noStrike" cap="none">
                        <a:solidFill>
                          <a:srgbClr val="000000"/>
                        </a:solidFill>
                        <a:latin typeface="Calibri"/>
                        <a:ea typeface="Calibri"/>
                        <a:cs typeface="Calibri"/>
                        <a:sym typeface="Calibri"/>
                      </a:endParaRPr>
                    </a:p>
                  </a:txBody>
                  <a:tcPr marL="7625" marR="7625" marT="7625"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a:solidFill>
                            <a:srgbClr val="000000"/>
                          </a:solidFill>
                        </a:rPr>
                        <a:t>Singapore</a:t>
                      </a:r>
                      <a:endParaRPr sz="1400" b="0" i="0" u="none" strike="noStrike" cap="none">
                        <a:solidFill>
                          <a:srgbClr val="000000"/>
                        </a:solidFill>
                        <a:latin typeface="Calibri"/>
                        <a:ea typeface="Calibri"/>
                        <a:cs typeface="Calibri"/>
                        <a:sym typeface="Calibri"/>
                      </a:endParaRPr>
                    </a:p>
                  </a:txBody>
                  <a:tcPr marL="7625" marR="7625" marT="7625" marB="0" anchor="b"/>
                </a:tc>
                <a:extLst>
                  <a:ext uri="{0D108BD9-81ED-4DB2-BD59-A6C34878D82A}">
                    <a16:rowId xmlns:a16="http://schemas.microsoft.com/office/drawing/2014/main" val="10005"/>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14"/>
          <p:cNvSpPr txBox="1">
            <a:spLocks noGrp="1"/>
          </p:cNvSpPr>
          <p:nvPr>
            <p:ph type="title"/>
          </p:nvPr>
        </p:nvSpPr>
        <p:spPr>
          <a:xfrm>
            <a:off x="432000" y="432000"/>
            <a:ext cx="11328000" cy="4320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rgbClr val="3F3F3F"/>
              </a:buClr>
              <a:buSzPts val="3200"/>
              <a:buFont typeface="Corbel"/>
              <a:buNone/>
            </a:pPr>
            <a:r>
              <a:rPr lang="en-US"/>
              <a:t>Rising Stars 2023 Sponsors</a:t>
            </a:r>
            <a:endParaRPr/>
          </a:p>
        </p:txBody>
      </p:sp>
      <p:sp>
        <p:nvSpPr>
          <p:cNvPr id="421" name="Google Shape;421;p14"/>
          <p:cNvSpPr txBox="1">
            <a:spLocks noGrp="1"/>
          </p:cNvSpPr>
          <p:nvPr>
            <p:ph type="body" idx="1"/>
          </p:nvPr>
        </p:nvSpPr>
        <p:spPr>
          <a:xfrm>
            <a:off x="431800" y="1008000"/>
            <a:ext cx="11339513" cy="360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3F3F3F"/>
              </a:buClr>
              <a:buSzPts val="1800"/>
              <a:buNone/>
            </a:pPr>
            <a:r>
              <a:rPr lang="en-US" b="1" i="1"/>
              <a:t>You are supported and in the great company of peers!</a:t>
            </a:r>
            <a:endParaRPr/>
          </a:p>
        </p:txBody>
      </p:sp>
      <p:pic>
        <p:nvPicPr>
          <p:cNvPr id="422" name="Google Shape;422;p14" descr="Logo, company name&#10;&#10;Description automatically generated"/>
          <p:cNvPicPr preferRelativeResize="0">
            <a:picLocks noGrp="1"/>
          </p:cNvPicPr>
          <p:nvPr>
            <p:ph type="body" idx="2"/>
          </p:nvPr>
        </p:nvPicPr>
        <p:blipFill rotWithShape="1">
          <a:blip r:embed="rId3">
            <a:alphaModFix/>
          </a:blip>
          <a:srcRect/>
          <a:stretch/>
        </p:blipFill>
        <p:spPr>
          <a:xfrm>
            <a:off x="518922" y="2614126"/>
            <a:ext cx="1650148" cy="1178677"/>
          </a:xfrm>
          <a:prstGeom prst="rect">
            <a:avLst/>
          </a:prstGeom>
          <a:noFill/>
          <a:ln>
            <a:noFill/>
          </a:ln>
        </p:spPr>
      </p:pic>
      <p:sp>
        <p:nvSpPr>
          <p:cNvPr id="423" name="Google Shape;423;p14"/>
          <p:cNvSpPr txBox="1">
            <a:spLocks noGrp="1"/>
          </p:cNvSpPr>
          <p:nvPr>
            <p:ph type="sldNum" idx="12"/>
          </p:nvPr>
        </p:nvSpPr>
        <p:spPr>
          <a:xfrm>
            <a:off x="11760000" y="6371351"/>
            <a:ext cx="432000" cy="43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fld id="{00000000-1234-1234-1234-123412341234}" type="slidenum">
              <a:rPr lang="en-US"/>
              <a:t>14</a:t>
            </a:fld>
            <a:endParaRPr/>
          </a:p>
        </p:txBody>
      </p:sp>
      <p:pic>
        <p:nvPicPr>
          <p:cNvPr id="424" name="Google Shape;424;p14" descr="Logo, company name&#10;&#10;Description automatically generated"/>
          <p:cNvPicPr preferRelativeResize="0"/>
          <p:nvPr/>
        </p:nvPicPr>
        <p:blipFill rotWithShape="1">
          <a:blip r:embed="rId4">
            <a:alphaModFix/>
          </a:blip>
          <a:srcRect/>
          <a:stretch/>
        </p:blipFill>
        <p:spPr>
          <a:xfrm>
            <a:off x="2867293" y="1251599"/>
            <a:ext cx="2552485" cy="1430734"/>
          </a:xfrm>
          <a:prstGeom prst="rect">
            <a:avLst/>
          </a:prstGeom>
          <a:noFill/>
          <a:ln>
            <a:noFill/>
          </a:ln>
        </p:spPr>
      </p:pic>
      <p:pic>
        <p:nvPicPr>
          <p:cNvPr id="425" name="Google Shape;425;p14" descr="A picture containing text, clipart&#10;&#10;Description automatically generated"/>
          <p:cNvPicPr preferRelativeResize="0"/>
          <p:nvPr/>
        </p:nvPicPr>
        <p:blipFill rotWithShape="1">
          <a:blip r:embed="rId5">
            <a:alphaModFix/>
          </a:blip>
          <a:srcRect/>
          <a:stretch/>
        </p:blipFill>
        <p:spPr>
          <a:xfrm>
            <a:off x="2670790" y="2712871"/>
            <a:ext cx="2562178" cy="527964"/>
          </a:xfrm>
          <a:prstGeom prst="rect">
            <a:avLst/>
          </a:prstGeom>
          <a:noFill/>
          <a:ln>
            <a:noFill/>
          </a:ln>
        </p:spPr>
      </p:pic>
      <p:pic>
        <p:nvPicPr>
          <p:cNvPr id="426" name="Google Shape;426;p14" descr="Logo, company name&#10;&#10;Description automatically generated"/>
          <p:cNvPicPr preferRelativeResize="0"/>
          <p:nvPr/>
        </p:nvPicPr>
        <p:blipFill rotWithShape="1">
          <a:blip r:embed="rId6">
            <a:alphaModFix/>
          </a:blip>
          <a:srcRect/>
          <a:stretch/>
        </p:blipFill>
        <p:spPr>
          <a:xfrm>
            <a:off x="5717426" y="1501588"/>
            <a:ext cx="1978025" cy="883046"/>
          </a:xfrm>
          <a:prstGeom prst="rect">
            <a:avLst/>
          </a:prstGeom>
          <a:noFill/>
          <a:ln>
            <a:noFill/>
          </a:ln>
        </p:spPr>
      </p:pic>
      <p:pic>
        <p:nvPicPr>
          <p:cNvPr id="427" name="Google Shape;427;p14" descr="Logo&#10;&#10;Description automatically generated"/>
          <p:cNvPicPr preferRelativeResize="0"/>
          <p:nvPr/>
        </p:nvPicPr>
        <p:blipFill rotWithShape="1">
          <a:blip r:embed="rId7">
            <a:alphaModFix/>
          </a:blip>
          <a:srcRect/>
          <a:stretch/>
        </p:blipFill>
        <p:spPr>
          <a:xfrm>
            <a:off x="597337" y="1738037"/>
            <a:ext cx="1552835" cy="869588"/>
          </a:xfrm>
          <a:prstGeom prst="rect">
            <a:avLst/>
          </a:prstGeom>
          <a:noFill/>
          <a:ln>
            <a:noFill/>
          </a:ln>
        </p:spPr>
      </p:pic>
      <p:pic>
        <p:nvPicPr>
          <p:cNvPr id="428" name="Google Shape;428;p14" descr="Logo, company name&#10;&#10;Description automatically generated"/>
          <p:cNvPicPr preferRelativeResize="0"/>
          <p:nvPr/>
        </p:nvPicPr>
        <p:blipFill rotWithShape="1">
          <a:blip r:embed="rId8">
            <a:alphaModFix/>
          </a:blip>
          <a:srcRect/>
          <a:stretch/>
        </p:blipFill>
        <p:spPr>
          <a:xfrm>
            <a:off x="10507065" y="3590592"/>
            <a:ext cx="1035223" cy="672895"/>
          </a:xfrm>
          <a:prstGeom prst="rect">
            <a:avLst/>
          </a:prstGeom>
          <a:noFill/>
          <a:ln>
            <a:noFill/>
          </a:ln>
        </p:spPr>
      </p:pic>
      <p:pic>
        <p:nvPicPr>
          <p:cNvPr id="429" name="Google Shape;429;p14" descr="A picture containing text, electronics&#10;&#10;Description automatically generated"/>
          <p:cNvPicPr preferRelativeResize="0"/>
          <p:nvPr/>
        </p:nvPicPr>
        <p:blipFill rotWithShape="1">
          <a:blip r:embed="rId9">
            <a:alphaModFix/>
          </a:blip>
          <a:srcRect/>
          <a:stretch/>
        </p:blipFill>
        <p:spPr>
          <a:xfrm>
            <a:off x="990592" y="3775651"/>
            <a:ext cx="776418" cy="776418"/>
          </a:xfrm>
          <a:prstGeom prst="rect">
            <a:avLst/>
          </a:prstGeom>
          <a:noFill/>
          <a:ln>
            <a:noFill/>
          </a:ln>
        </p:spPr>
      </p:pic>
      <p:pic>
        <p:nvPicPr>
          <p:cNvPr id="430" name="Google Shape;430;p14" descr="A picture containing text, clipart&#10;&#10;Description automatically generated"/>
          <p:cNvPicPr preferRelativeResize="0"/>
          <p:nvPr/>
        </p:nvPicPr>
        <p:blipFill rotWithShape="1">
          <a:blip r:embed="rId10">
            <a:alphaModFix/>
          </a:blip>
          <a:srcRect/>
          <a:stretch/>
        </p:blipFill>
        <p:spPr>
          <a:xfrm>
            <a:off x="8111584" y="2590247"/>
            <a:ext cx="2109268" cy="843707"/>
          </a:xfrm>
          <a:prstGeom prst="rect">
            <a:avLst/>
          </a:prstGeom>
          <a:noFill/>
          <a:ln>
            <a:noFill/>
          </a:ln>
        </p:spPr>
      </p:pic>
      <p:pic>
        <p:nvPicPr>
          <p:cNvPr id="431" name="Google Shape;431;p14" descr="Logo&#10;&#10;Description automatically generated with medium confidence"/>
          <p:cNvPicPr preferRelativeResize="0"/>
          <p:nvPr/>
        </p:nvPicPr>
        <p:blipFill rotWithShape="1">
          <a:blip r:embed="rId11">
            <a:alphaModFix/>
          </a:blip>
          <a:srcRect/>
          <a:stretch/>
        </p:blipFill>
        <p:spPr>
          <a:xfrm>
            <a:off x="5572869" y="2799131"/>
            <a:ext cx="2267139" cy="595253"/>
          </a:xfrm>
          <a:prstGeom prst="rect">
            <a:avLst/>
          </a:prstGeom>
          <a:noFill/>
          <a:ln>
            <a:noFill/>
          </a:ln>
        </p:spPr>
      </p:pic>
      <p:pic>
        <p:nvPicPr>
          <p:cNvPr id="432" name="Google Shape;432;p14" descr="Icon&#10;&#10;Description automatically generated"/>
          <p:cNvPicPr preferRelativeResize="0"/>
          <p:nvPr/>
        </p:nvPicPr>
        <p:blipFill rotWithShape="1">
          <a:blip r:embed="rId12">
            <a:alphaModFix/>
          </a:blip>
          <a:srcRect/>
          <a:stretch/>
        </p:blipFill>
        <p:spPr>
          <a:xfrm>
            <a:off x="10442363" y="1634235"/>
            <a:ext cx="1164627" cy="1164627"/>
          </a:xfrm>
          <a:prstGeom prst="rect">
            <a:avLst/>
          </a:prstGeom>
          <a:noFill/>
          <a:ln>
            <a:noFill/>
          </a:ln>
        </p:spPr>
      </p:pic>
      <p:pic>
        <p:nvPicPr>
          <p:cNvPr id="433" name="Google Shape;433;p14" descr="Logo, company name&#10;&#10;Description automatically generated"/>
          <p:cNvPicPr preferRelativeResize="0"/>
          <p:nvPr/>
        </p:nvPicPr>
        <p:blipFill rotWithShape="1">
          <a:blip r:embed="rId13">
            <a:alphaModFix/>
          </a:blip>
          <a:srcRect/>
          <a:stretch/>
        </p:blipFill>
        <p:spPr>
          <a:xfrm>
            <a:off x="3152169" y="4642256"/>
            <a:ext cx="1599420" cy="843707"/>
          </a:xfrm>
          <a:prstGeom prst="rect">
            <a:avLst/>
          </a:prstGeom>
          <a:noFill/>
          <a:ln>
            <a:noFill/>
          </a:ln>
        </p:spPr>
      </p:pic>
      <p:pic>
        <p:nvPicPr>
          <p:cNvPr id="434" name="Google Shape;434;p14" descr="Logo&#10;&#10;Description automatically generated"/>
          <p:cNvPicPr preferRelativeResize="0"/>
          <p:nvPr/>
        </p:nvPicPr>
        <p:blipFill rotWithShape="1">
          <a:blip r:embed="rId14">
            <a:alphaModFix/>
          </a:blip>
          <a:srcRect/>
          <a:stretch/>
        </p:blipFill>
        <p:spPr>
          <a:xfrm>
            <a:off x="10392939" y="4548626"/>
            <a:ext cx="1263473" cy="1263473"/>
          </a:xfrm>
          <a:prstGeom prst="rect">
            <a:avLst/>
          </a:prstGeom>
          <a:noFill/>
          <a:ln>
            <a:noFill/>
          </a:ln>
        </p:spPr>
      </p:pic>
      <p:pic>
        <p:nvPicPr>
          <p:cNvPr id="435" name="Google Shape;435;p14" descr="Logo, company name&#10;&#10;Description automatically generated"/>
          <p:cNvPicPr preferRelativeResize="0"/>
          <p:nvPr/>
        </p:nvPicPr>
        <p:blipFill rotWithShape="1">
          <a:blip r:embed="rId15">
            <a:alphaModFix/>
          </a:blip>
          <a:srcRect/>
          <a:stretch/>
        </p:blipFill>
        <p:spPr>
          <a:xfrm>
            <a:off x="8408213" y="1501588"/>
            <a:ext cx="1736502" cy="1155564"/>
          </a:xfrm>
          <a:prstGeom prst="rect">
            <a:avLst/>
          </a:prstGeom>
          <a:noFill/>
          <a:ln>
            <a:noFill/>
          </a:ln>
        </p:spPr>
      </p:pic>
      <p:pic>
        <p:nvPicPr>
          <p:cNvPr id="436" name="Google Shape;436;p14" descr="A picture containing text, aircraft&#10;&#10;Description automatically generated"/>
          <p:cNvPicPr preferRelativeResize="0"/>
          <p:nvPr/>
        </p:nvPicPr>
        <p:blipFill rotWithShape="1">
          <a:blip r:embed="rId16">
            <a:alphaModFix/>
          </a:blip>
          <a:srcRect/>
          <a:stretch/>
        </p:blipFill>
        <p:spPr>
          <a:xfrm>
            <a:off x="3057196" y="3710095"/>
            <a:ext cx="1609773" cy="838531"/>
          </a:xfrm>
          <a:prstGeom prst="rect">
            <a:avLst/>
          </a:prstGeom>
          <a:noFill/>
          <a:ln>
            <a:noFill/>
          </a:ln>
        </p:spPr>
      </p:pic>
      <p:pic>
        <p:nvPicPr>
          <p:cNvPr id="437" name="Google Shape;437;p14" descr="A picture containing text, clipart&#10;&#10;Description automatically generated"/>
          <p:cNvPicPr preferRelativeResize="0"/>
          <p:nvPr/>
        </p:nvPicPr>
        <p:blipFill rotWithShape="1">
          <a:blip r:embed="rId17">
            <a:alphaModFix/>
          </a:blip>
          <a:srcRect/>
          <a:stretch/>
        </p:blipFill>
        <p:spPr>
          <a:xfrm>
            <a:off x="578709" y="5004667"/>
            <a:ext cx="1921618" cy="275908"/>
          </a:xfrm>
          <a:prstGeom prst="rect">
            <a:avLst/>
          </a:prstGeom>
          <a:noFill/>
          <a:ln>
            <a:noFill/>
          </a:ln>
        </p:spPr>
      </p:pic>
      <p:pic>
        <p:nvPicPr>
          <p:cNvPr id="438" name="Google Shape;438;p14" descr="Logo, company name&#10;&#10;Description automatically generated"/>
          <p:cNvPicPr preferRelativeResize="0"/>
          <p:nvPr/>
        </p:nvPicPr>
        <p:blipFill rotWithShape="1">
          <a:blip r:embed="rId18">
            <a:alphaModFix/>
          </a:blip>
          <a:srcRect/>
          <a:stretch/>
        </p:blipFill>
        <p:spPr>
          <a:xfrm>
            <a:off x="648359" y="5420843"/>
            <a:ext cx="1902635" cy="991083"/>
          </a:xfrm>
          <a:prstGeom prst="rect">
            <a:avLst/>
          </a:prstGeom>
          <a:noFill/>
          <a:ln>
            <a:noFill/>
          </a:ln>
        </p:spPr>
      </p:pic>
      <p:pic>
        <p:nvPicPr>
          <p:cNvPr id="439" name="Google Shape;439;p14" descr="Logo&#10;&#10;Description automatically generated"/>
          <p:cNvPicPr preferRelativeResize="0"/>
          <p:nvPr/>
        </p:nvPicPr>
        <p:blipFill rotWithShape="1">
          <a:blip r:embed="rId19">
            <a:alphaModFix/>
          </a:blip>
          <a:srcRect/>
          <a:stretch/>
        </p:blipFill>
        <p:spPr>
          <a:xfrm>
            <a:off x="8263779" y="4723106"/>
            <a:ext cx="1783356" cy="998680"/>
          </a:xfrm>
          <a:prstGeom prst="rect">
            <a:avLst/>
          </a:prstGeom>
          <a:noFill/>
          <a:ln>
            <a:noFill/>
          </a:ln>
        </p:spPr>
      </p:pic>
      <p:pic>
        <p:nvPicPr>
          <p:cNvPr id="440" name="Google Shape;440;p14" descr="A picture containing text, clipart&#10;&#10;Description automatically generated"/>
          <p:cNvPicPr preferRelativeResize="0"/>
          <p:nvPr/>
        </p:nvPicPr>
        <p:blipFill rotWithShape="1">
          <a:blip r:embed="rId20">
            <a:alphaModFix/>
          </a:blip>
          <a:srcRect/>
          <a:stretch/>
        </p:blipFill>
        <p:spPr>
          <a:xfrm>
            <a:off x="5452104" y="5294894"/>
            <a:ext cx="2275433" cy="555106"/>
          </a:xfrm>
          <a:prstGeom prst="rect">
            <a:avLst/>
          </a:prstGeom>
          <a:noFill/>
          <a:ln>
            <a:noFill/>
          </a:ln>
        </p:spPr>
      </p:pic>
      <p:pic>
        <p:nvPicPr>
          <p:cNvPr id="441" name="Google Shape;441;p14" descr="Graphical user interface, text&#10;&#10;Description automatically generated with medium confidence"/>
          <p:cNvPicPr preferRelativeResize="0"/>
          <p:nvPr/>
        </p:nvPicPr>
        <p:blipFill rotWithShape="1">
          <a:blip r:embed="rId21">
            <a:alphaModFix/>
          </a:blip>
          <a:srcRect/>
          <a:stretch/>
        </p:blipFill>
        <p:spPr>
          <a:xfrm>
            <a:off x="3160487" y="5706507"/>
            <a:ext cx="2412382" cy="644784"/>
          </a:xfrm>
          <a:prstGeom prst="rect">
            <a:avLst/>
          </a:prstGeom>
          <a:noFill/>
          <a:ln>
            <a:noFill/>
          </a:ln>
        </p:spPr>
      </p:pic>
      <p:pic>
        <p:nvPicPr>
          <p:cNvPr id="442" name="Google Shape;442;p14" descr="Graphical user interface, logo&#10;&#10;Description automatically generated"/>
          <p:cNvPicPr preferRelativeResize="0"/>
          <p:nvPr/>
        </p:nvPicPr>
        <p:blipFill rotWithShape="1">
          <a:blip r:embed="rId22">
            <a:alphaModFix/>
          </a:blip>
          <a:srcRect/>
          <a:stretch/>
        </p:blipFill>
        <p:spPr>
          <a:xfrm>
            <a:off x="5957155" y="3728271"/>
            <a:ext cx="1273324" cy="1061103"/>
          </a:xfrm>
          <a:prstGeom prst="rect">
            <a:avLst/>
          </a:prstGeom>
          <a:noFill/>
          <a:ln>
            <a:noFill/>
          </a:ln>
        </p:spPr>
      </p:pic>
      <p:pic>
        <p:nvPicPr>
          <p:cNvPr id="443" name="Google Shape;443;p14" descr="Logo&#10;&#10;Description automatically generated"/>
          <p:cNvPicPr preferRelativeResize="0"/>
          <p:nvPr/>
        </p:nvPicPr>
        <p:blipFill rotWithShape="1">
          <a:blip r:embed="rId23">
            <a:alphaModFix/>
          </a:blip>
          <a:srcRect/>
          <a:stretch/>
        </p:blipFill>
        <p:spPr>
          <a:xfrm>
            <a:off x="8408213" y="3429000"/>
            <a:ext cx="1469721" cy="146972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15"/>
          <p:cNvSpPr txBox="1">
            <a:spLocks noGrp="1"/>
          </p:cNvSpPr>
          <p:nvPr>
            <p:ph type="title"/>
          </p:nvPr>
        </p:nvSpPr>
        <p:spPr>
          <a:xfrm>
            <a:off x="432000" y="432000"/>
            <a:ext cx="11340000" cy="4320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rgbClr val="3F3F3F"/>
              </a:buClr>
              <a:buSzPts val="3200"/>
              <a:buFont typeface="Corbel"/>
              <a:buNone/>
            </a:pPr>
            <a:r>
              <a:rPr lang="en-US" dirty="0"/>
              <a:t>WIFM Events </a:t>
            </a:r>
            <a:endParaRPr dirty="0"/>
          </a:p>
        </p:txBody>
      </p:sp>
      <p:sp>
        <p:nvSpPr>
          <p:cNvPr id="449" name="Google Shape;449;p15"/>
          <p:cNvSpPr txBox="1">
            <a:spLocks noGrp="1"/>
          </p:cNvSpPr>
          <p:nvPr>
            <p:ph type="body" idx="1"/>
          </p:nvPr>
        </p:nvSpPr>
        <p:spPr>
          <a:xfrm>
            <a:off x="431800" y="1008000"/>
            <a:ext cx="11339513" cy="360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3F3F3F"/>
              </a:buClr>
              <a:buSzPts val="1800"/>
              <a:buNone/>
            </a:pPr>
            <a:r>
              <a:rPr lang="en-US" b="1" i="1"/>
              <a:t>Mark your calendar!</a:t>
            </a:r>
            <a:endParaRPr/>
          </a:p>
        </p:txBody>
      </p:sp>
      <p:sp>
        <p:nvSpPr>
          <p:cNvPr id="450" name="Google Shape;450;p15"/>
          <p:cNvSpPr txBox="1">
            <a:spLocks noGrp="1"/>
          </p:cNvSpPr>
          <p:nvPr>
            <p:ph type="body" idx="2"/>
          </p:nvPr>
        </p:nvSpPr>
        <p:spPr>
          <a:xfrm>
            <a:off x="431800" y="1683011"/>
            <a:ext cx="5472000" cy="4680000"/>
          </a:xfrm>
          <a:prstGeom prst="rect">
            <a:avLst/>
          </a:prstGeom>
          <a:noFill/>
          <a:ln>
            <a:noFill/>
          </a:ln>
        </p:spPr>
        <p:txBody>
          <a:bodyPr spcFirstLastPara="1" wrap="square" lIns="0" tIns="0" rIns="0" bIns="0" anchor="t" anchorCtr="0">
            <a:noAutofit/>
          </a:bodyPr>
          <a:lstStyle/>
          <a:p>
            <a:pPr marL="276225" lvl="1" indent="0" algn="l" rtl="0">
              <a:lnSpc>
                <a:spcPct val="90000"/>
              </a:lnSpc>
              <a:spcBef>
                <a:spcPts val="0"/>
              </a:spcBef>
              <a:spcAft>
                <a:spcPts val="0"/>
              </a:spcAft>
              <a:buClr>
                <a:srgbClr val="222222"/>
              </a:buClr>
              <a:buSzPts val="2000"/>
              <a:buNone/>
            </a:pPr>
            <a:r>
              <a:rPr lang="en-US" sz="2000" b="1">
                <a:solidFill>
                  <a:srgbClr val="222222"/>
                </a:solidFill>
              </a:rPr>
              <a:t>Wednesday, March 22</a:t>
            </a:r>
            <a:br>
              <a:rPr lang="en-US" sz="2000" b="0" i="0">
                <a:solidFill>
                  <a:srgbClr val="222222"/>
                </a:solidFill>
                <a:latin typeface="Arial"/>
                <a:ea typeface="Arial"/>
                <a:cs typeface="Arial"/>
                <a:sym typeface="Arial"/>
              </a:rPr>
            </a:br>
            <a:r>
              <a:rPr lang="en-US" sz="1800">
                <a:solidFill>
                  <a:srgbClr val="222222"/>
                </a:solidFill>
              </a:rPr>
              <a:t>Women’s History Month Virtual Speaker Series</a:t>
            </a:r>
            <a:endParaRPr/>
          </a:p>
          <a:p>
            <a:pPr marL="276225" lvl="1" indent="0" algn="l" rtl="0">
              <a:lnSpc>
                <a:spcPct val="90000"/>
              </a:lnSpc>
              <a:spcBef>
                <a:spcPts val="0"/>
              </a:spcBef>
              <a:spcAft>
                <a:spcPts val="0"/>
              </a:spcAft>
              <a:buClr>
                <a:srgbClr val="222222"/>
              </a:buClr>
              <a:buSzPts val="1800"/>
              <a:buNone/>
            </a:pPr>
            <a:r>
              <a:rPr lang="en-US" sz="1800">
                <a:solidFill>
                  <a:srgbClr val="222222"/>
                </a:solidFill>
              </a:rPr>
              <a:t>How to Turn Challenges into Opportunities</a:t>
            </a:r>
            <a:endParaRPr/>
          </a:p>
          <a:p>
            <a:pPr marL="276225" lvl="1" indent="0" algn="l" rtl="0">
              <a:lnSpc>
                <a:spcPct val="90000"/>
              </a:lnSpc>
              <a:spcBef>
                <a:spcPts val="0"/>
              </a:spcBef>
              <a:spcAft>
                <a:spcPts val="0"/>
              </a:spcAft>
              <a:buClr>
                <a:srgbClr val="222222"/>
              </a:buClr>
              <a:buSzPts val="1800"/>
              <a:buNone/>
            </a:pPr>
            <a:r>
              <a:rPr lang="en-US" sz="1800">
                <a:solidFill>
                  <a:srgbClr val="222222"/>
                </a:solidFill>
              </a:rPr>
              <a:t>12:00 – 12:45pm ET. </a:t>
            </a:r>
            <a:r>
              <a:rPr lang="en-US" sz="1800" b="0" i="0" u="sng" strike="noStrike" cap="none">
                <a:solidFill>
                  <a:srgbClr val="222222"/>
                </a:solidFill>
                <a:hlinkClick r:id="rId3">
                  <a:extLst>
                    <a:ext uri="{A12FA001-AC4F-418D-AE19-62706E023703}">
                      <ahyp:hlinkClr xmlns:ahyp="http://schemas.microsoft.com/office/drawing/2018/hyperlinkcolor" val="tx"/>
                    </a:ext>
                  </a:extLst>
                </a:hlinkClick>
              </a:rPr>
              <a:t>Register here</a:t>
            </a:r>
            <a:r>
              <a:rPr lang="en-US" sz="1800">
                <a:solidFill>
                  <a:srgbClr val="222222"/>
                </a:solidFill>
              </a:rPr>
              <a:t>.</a:t>
            </a:r>
            <a:endParaRPr/>
          </a:p>
          <a:p>
            <a:pPr marL="266700" lvl="0" indent="-266700" algn="l" rtl="0">
              <a:lnSpc>
                <a:spcPct val="90000"/>
              </a:lnSpc>
              <a:spcBef>
                <a:spcPts val="1200"/>
              </a:spcBef>
              <a:spcAft>
                <a:spcPts val="0"/>
              </a:spcAft>
              <a:buClr>
                <a:srgbClr val="222222"/>
              </a:buClr>
              <a:buSzPts val="2000"/>
              <a:buChar char="•"/>
            </a:pPr>
            <a:r>
              <a:rPr lang="en-US" sz="2000" b="1" i="0">
                <a:solidFill>
                  <a:srgbClr val="222222"/>
                </a:solidFill>
              </a:rPr>
              <a:t>Monday, March 27</a:t>
            </a:r>
            <a:endParaRPr/>
          </a:p>
          <a:p>
            <a:pPr marL="276225" lvl="1" indent="0" algn="l" rtl="0">
              <a:lnSpc>
                <a:spcPct val="90000"/>
              </a:lnSpc>
              <a:spcBef>
                <a:spcPts val="0"/>
              </a:spcBef>
              <a:spcAft>
                <a:spcPts val="0"/>
              </a:spcAft>
              <a:buClr>
                <a:srgbClr val="222222"/>
              </a:buClr>
              <a:buSzPts val="1800"/>
              <a:buNone/>
            </a:pPr>
            <a:r>
              <a:rPr lang="en-US" sz="1800" b="0" i="0">
                <a:solidFill>
                  <a:srgbClr val="222222"/>
                </a:solidFill>
              </a:rPr>
              <a:t>Elevate Your Influence and Grow Your Personal Brand Bank of America, 1 Bryant Park, NYC</a:t>
            </a:r>
            <a:endParaRPr/>
          </a:p>
          <a:p>
            <a:pPr marL="276225" lvl="1" indent="0" algn="l" rtl="0">
              <a:lnSpc>
                <a:spcPct val="90000"/>
              </a:lnSpc>
              <a:spcBef>
                <a:spcPts val="0"/>
              </a:spcBef>
              <a:spcAft>
                <a:spcPts val="0"/>
              </a:spcAft>
              <a:buClr>
                <a:srgbClr val="222222"/>
              </a:buClr>
              <a:buSzPts val="1800"/>
              <a:buNone/>
            </a:pPr>
            <a:r>
              <a:rPr lang="en-US" sz="1800" b="0" i="0">
                <a:solidFill>
                  <a:srgbClr val="222222"/>
                </a:solidFill>
              </a:rPr>
              <a:t>5:00 - 7:30 pm ET—might be full. Please email </a:t>
            </a:r>
            <a:r>
              <a:rPr lang="en-US" sz="1800" b="0" i="0" u="sng" strike="noStrike" cap="none">
                <a:solidFill>
                  <a:srgbClr val="1155CC"/>
                </a:solidFill>
                <a:hlinkClick r:id="rId4">
                  <a:extLst>
                    <a:ext uri="{A12FA001-AC4F-418D-AE19-62706E023703}">
                      <ahyp:hlinkClr xmlns:ahyp="http://schemas.microsoft.com/office/drawing/2018/hyperlinkcolor" val="tx"/>
                    </a:ext>
                  </a:extLst>
                </a:hlinkClick>
              </a:rPr>
              <a:t>melody.mokhtarian@womeninderivatives.org</a:t>
            </a:r>
            <a:r>
              <a:rPr lang="en-US" sz="1800" b="0" i="0" u="none" strike="noStrike" cap="none">
                <a:solidFill>
                  <a:schemeClr val="dk1"/>
                </a:solidFill>
              </a:rPr>
              <a:t> t</a:t>
            </a:r>
            <a:r>
              <a:rPr lang="en-US" sz="1800">
                <a:solidFill>
                  <a:schemeClr val="dk1"/>
                </a:solidFill>
              </a:rPr>
              <a:t>o be placed on th</a:t>
            </a:r>
            <a:r>
              <a:rPr lang="en-US" sz="1800" b="0" i="0">
                <a:solidFill>
                  <a:srgbClr val="222222"/>
                </a:solidFill>
              </a:rPr>
              <a:t>e waiting list.</a:t>
            </a:r>
            <a:endParaRPr sz="2000">
              <a:solidFill>
                <a:srgbClr val="222222"/>
              </a:solidFill>
            </a:endParaRPr>
          </a:p>
          <a:p>
            <a:pPr marL="266700" lvl="0" indent="-266700" algn="l" rtl="0">
              <a:lnSpc>
                <a:spcPct val="100000"/>
              </a:lnSpc>
              <a:spcBef>
                <a:spcPts val="1200"/>
              </a:spcBef>
              <a:spcAft>
                <a:spcPts val="0"/>
              </a:spcAft>
              <a:buClr>
                <a:srgbClr val="222222"/>
              </a:buClr>
              <a:buSzPts val="2000"/>
              <a:buChar char="•"/>
            </a:pPr>
            <a:r>
              <a:rPr lang="en-US" sz="2000" b="1" i="0" u="none" strike="noStrike" cap="none">
                <a:solidFill>
                  <a:srgbClr val="222222"/>
                </a:solidFill>
              </a:rPr>
              <a:t>Wednesday, March 29</a:t>
            </a:r>
            <a:br>
              <a:rPr lang="en-US" b="0" i="0" u="none" strike="noStrike" cap="none">
                <a:solidFill>
                  <a:srgbClr val="222222"/>
                </a:solidFill>
              </a:rPr>
            </a:br>
            <a:r>
              <a:rPr lang="en-US" b="0" i="0" u="none" strike="noStrike" cap="none">
                <a:solidFill>
                  <a:srgbClr val="222222"/>
                </a:solidFill>
              </a:rPr>
              <a:t>Women’s History Month Virtual Speaker Series</a:t>
            </a:r>
            <a:br>
              <a:rPr lang="en-US" b="0" i="0" u="none" strike="noStrike" cap="none">
                <a:solidFill>
                  <a:srgbClr val="222222"/>
                </a:solidFill>
              </a:rPr>
            </a:br>
            <a:r>
              <a:rPr lang="en-US" b="0" i="0" u="none" strike="noStrike" cap="none">
                <a:solidFill>
                  <a:srgbClr val="222222"/>
                </a:solidFill>
              </a:rPr>
              <a:t>Embracing the Growth Mindset in Your Career</a:t>
            </a:r>
            <a:endParaRPr/>
          </a:p>
          <a:p>
            <a:pPr marL="276225" lvl="1" indent="0" algn="l" rtl="0">
              <a:lnSpc>
                <a:spcPct val="100000"/>
              </a:lnSpc>
              <a:spcBef>
                <a:spcPts val="0"/>
              </a:spcBef>
              <a:spcAft>
                <a:spcPts val="0"/>
              </a:spcAft>
              <a:buClr>
                <a:srgbClr val="222222"/>
              </a:buClr>
              <a:buSzPts val="1800"/>
              <a:buNone/>
            </a:pPr>
            <a:r>
              <a:rPr lang="en-US" sz="1800" b="0" i="0" u="none" strike="noStrike" cap="none">
                <a:solidFill>
                  <a:srgbClr val="222222"/>
                </a:solidFill>
              </a:rPr>
              <a:t>12:00 – 12:45 pm ET, </a:t>
            </a:r>
            <a:r>
              <a:rPr lang="en-US" sz="1800" b="0" i="0" u="sng" strike="noStrike" cap="none">
                <a:solidFill>
                  <a:srgbClr val="222222"/>
                </a:solidFill>
                <a:hlinkClick r:id="rId3">
                  <a:extLst>
                    <a:ext uri="{A12FA001-AC4F-418D-AE19-62706E023703}">
                      <ahyp:hlinkClr xmlns:ahyp="http://schemas.microsoft.com/office/drawing/2018/hyperlinkcolor" val="tx"/>
                    </a:ext>
                  </a:extLst>
                </a:hlinkClick>
              </a:rPr>
              <a:t>Register here</a:t>
            </a:r>
            <a:r>
              <a:rPr lang="en-US" sz="1800">
                <a:solidFill>
                  <a:srgbClr val="222222"/>
                </a:solidFill>
              </a:rPr>
              <a:t>.</a:t>
            </a:r>
            <a:endParaRPr/>
          </a:p>
          <a:p>
            <a:pPr marL="276225" lvl="1" indent="0" algn="l" rtl="0">
              <a:lnSpc>
                <a:spcPct val="100000"/>
              </a:lnSpc>
              <a:spcBef>
                <a:spcPts val="0"/>
              </a:spcBef>
              <a:spcAft>
                <a:spcPts val="0"/>
              </a:spcAft>
              <a:buClr>
                <a:srgbClr val="3F3F3F"/>
              </a:buClr>
              <a:buSzPts val="1800"/>
              <a:buNone/>
            </a:pPr>
            <a:endParaRPr sz="1800" b="0" i="0" u="none" strike="noStrike" cap="none">
              <a:solidFill>
                <a:srgbClr val="222222"/>
              </a:solidFill>
            </a:endParaRPr>
          </a:p>
        </p:txBody>
      </p:sp>
      <p:sp>
        <p:nvSpPr>
          <p:cNvPr id="451" name="Google Shape;451;p15"/>
          <p:cNvSpPr txBox="1">
            <a:spLocks noGrp="1"/>
          </p:cNvSpPr>
          <p:nvPr>
            <p:ph type="body" idx="3"/>
          </p:nvPr>
        </p:nvSpPr>
        <p:spPr>
          <a:xfrm>
            <a:off x="6299687" y="1682261"/>
            <a:ext cx="5472113" cy="4680000"/>
          </a:xfrm>
          <a:prstGeom prst="rect">
            <a:avLst/>
          </a:prstGeom>
          <a:noFill/>
          <a:ln>
            <a:noFill/>
          </a:ln>
        </p:spPr>
        <p:txBody>
          <a:bodyPr spcFirstLastPara="1" wrap="square" lIns="0" tIns="0" rIns="0" bIns="0" anchor="t" anchorCtr="0">
            <a:noAutofit/>
          </a:bodyPr>
          <a:lstStyle/>
          <a:p>
            <a:pPr marL="266700" lvl="0" indent="-266700" algn="l" rtl="0">
              <a:lnSpc>
                <a:spcPct val="90000"/>
              </a:lnSpc>
              <a:spcBef>
                <a:spcPts val="0"/>
              </a:spcBef>
              <a:spcAft>
                <a:spcPts val="0"/>
              </a:spcAft>
              <a:buClr>
                <a:srgbClr val="222222"/>
              </a:buClr>
              <a:buSzPts val="2000"/>
              <a:buChar char="•"/>
            </a:pPr>
            <a:r>
              <a:rPr lang="en-US" sz="2000" b="1" i="0">
                <a:solidFill>
                  <a:srgbClr val="222222"/>
                </a:solidFill>
              </a:rPr>
              <a:t>Thursday, April 20</a:t>
            </a:r>
            <a:endParaRPr/>
          </a:p>
          <a:p>
            <a:pPr marL="276225" lvl="1" indent="0" algn="l" rtl="0">
              <a:lnSpc>
                <a:spcPct val="90000"/>
              </a:lnSpc>
              <a:spcBef>
                <a:spcPts val="700"/>
              </a:spcBef>
              <a:spcAft>
                <a:spcPts val="0"/>
              </a:spcAft>
              <a:buClr>
                <a:srgbClr val="222222"/>
              </a:buClr>
              <a:buSzPts val="1800"/>
              <a:buNone/>
            </a:pPr>
            <a:r>
              <a:rPr lang="en-US" sz="1800" b="0" i="0">
                <a:solidFill>
                  <a:srgbClr val="222222"/>
                </a:solidFill>
              </a:rPr>
              <a:t>SFT &amp; Derivatives</a:t>
            </a:r>
            <a:endParaRPr/>
          </a:p>
          <a:p>
            <a:pPr marL="276225" lvl="1" indent="0" algn="l" rtl="0">
              <a:lnSpc>
                <a:spcPct val="90000"/>
              </a:lnSpc>
              <a:spcBef>
                <a:spcPts val="0"/>
              </a:spcBef>
              <a:spcAft>
                <a:spcPts val="0"/>
              </a:spcAft>
              <a:buClr>
                <a:srgbClr val="222222"/>
              </a:buClr>
              <a:buSzPts val="1800"/>
              <a:buNone/>
            </a:pPr>
            <a:r>
              <a:rPr lang="en-US" sz="1800" b="0" i="0">
                <a:solidFill>
                  <a:srgbClr val="222222"/>
                </a:solidFill>
              </a:rPr>
              <a:t>Cleary Gottlieb, NYC</a:t>
            </a:r>
            <a:endParaRPr/>
          </a:p>
          <a:p>
            <a:pPr marL="276225" lvl="1" indent="0" algn="l" rtl="0">
              <a:lnSpc>
                <a:spcPct val="90000"/>
              </a:lnSpc>
              <a:spcBef>
                <a:spcPts val="0"/>
              </a:spcBef>
              <a:spcAft>
                <a:spcPts val="0"/>
              </a:spcAft>
              <a:buClr>
                <a:srgbClr val="222222"/>
              </a:buClr>
              <a:buSzPts val="1800"/>
              <a:buNone/>
            </a:pPr>
            <a:r>
              <a:rPr lang="en-US" sz="1800" b="0" i="0">
                <a:solidFill>
                  <a:srgbClr val="222222"/>
                </a:solidFill>
              </a:rPr>
              <a:t>5:30 - 7:30 pm ET</a:t>
            </a:r>
            <a:endParaRPr/>
          </a:p>
          <a:p>
            <a:pPr marL="266700" lvl="0" indent="-266700" algn="l" rtl="0">
              <a:lnSpc>
                <a:spcPct val="90000"/>
              </a:lnSpc>
              <a:spcBef>
                <a:spcPts val="1200"/>
              </a:spcBef>
              <a:spcAft>
                <a:spcPts val="0"/>
              </a:spcAft>
              <a:buClr>
                <a:srgbClr val="222222"/>
              </a:buClr>
              <a:buSzPts val="2000"/>
              <a:buChar char="•"/>
            </a:pPr>
            <a:r>
              <a:rPr lang="en-US" sz="2000" b="1" i="0">
                <a:solidFill>
                  <a:srgbClr val="222222"/>
                </a:solidFill>
              </a:rPr>
              <a:t>Wednesday, May 31</a:t>
            </a:r>
            <a:endParaRPr/>
          </a:p>
          <a:p>
            <a:pPr marL="266700" lvl="1" indent="0" algn="l" rtl="0">
              <a:lnSpc>
                <a:spcPct val="90000"/>
              </a:lnSpc>
              <a:spcBef>
                <a:spcPts val="0"/>
              </a:spcBef>
              <a:spcAft>
                <a:spcPts val="0"/>
              </a:spcAft>
              <a:buClr>
                <a:srgbClr val="222222"/>
              </a:buClr>
              <a:buSzPts val="1800"/>
              <a:buNone/>
            </a:pPr>
            <a:r>
              <a:rPr lang="en-US" sz="1800" b="0" i="0">
                <a:solidFill>
                  <a:srgbClr val="222222"/>
                </a:solidFill>
              </a:rPr>
              <a:t>New Frontiers in Risk Technology</a:t>
            </a:r>
            <a:endParaRPr/>
          </a:p>
          <a:p>
            <a:pPr marL="266700" lvl="1" indent="0" algn="l" rtl="0">
              <a:lnSpc>
                <a:spcPct val="90000"/>
              </a:lnSpc>
              <a:spcBef>
                <a:spcPts val="0"/>
              </a:spcBef>
              <a:spcAft>
                <a:spcPts val="0"/>
              </a:spcAft>
              <a:buClr>
                <a:srgbClr val="222222"/>
              </a:buClr>
              <a:buSzPts val="1800"/>
              <a:buNone/>
            </a:pPr>
            <a:r>
              <a:rPr lang="en-US" sz="1800" b="0" i="0">
                <a:solidFill>
                  <a:srgbClr val="222222"/>
                </a:solidFill>
              </a:rPr>
              <a:t>Bloomberg, NYC</a:t>
            </a:r>
            <a:endParaRPr/>
          </a:p>
          <a:p>
            <a:pPr marL="266700" lvl="1" indent="0" algn="l" rtl="0">
              <a:lnSpc>
                <a:spcPct val="90000"/>
              </a:lnSpc>
              <a:spcBef>
                <a:spcPts val="0"/>
              </a:spcBef>
              <a:spcAft>
                <a:spcPts val="0"/>
              </a:spcAft>
              <a:buClr>
                <a:srgbClr val="222222"/>
              </a:buClr>
              <a:buSzPts val="1800"/>
              <a:buNone/>
            </a:pPr>
            <a:r>
              <a:rPr lang="en-US" sz="1800" b="0" i="0">
                <a:solidFill>
                  <a:srgbClr val="222222"/>
                </a:solidFill>
              </a:rPr>
              <a:t>5:00 - 7:00 pm ET</a:t>
            </a:r>
            <a:endParaRPr/>
          </a:p>
          <a:p>
            <a:pPr marL="266700" lvl="0" indent="-266700" algn="l" rtl="0">
              <a:lnSpc>
                <a:spcPct val="90000"/>
              </a:lnSpc>
              <a:spcBef>
                <a:spcPts val="1200"/>
              </a:spcBef>
              <a:spcAft>
                <a:spcPts val="0"/>
              </a:spcAft>
              <a:buClr>
                <a:srgbClr val="222222"/>
              </a:buClr>
              <a:buSzPts val="2000"/>
              <a:buChar char="•"/>
            </a:pPr>
            <a:r>
              <a:rPr lang="en-US" sz="2000" b="0" i="0">
                <a:solidFill>
                  <a:srgbClr val="222222"/>
                </a:solidFill>
              </a:rPr>
              <a:t> </a:t>
            </a:r>
            <a:r>
              <a:rPr lang="en-US" sz="2000" b="1">
                <a:solidFill>
                  <a:srgbClr val="222222"/>
                </a:solidFill>
              </a:rPr>
              <a:t>Wednesday, October 11</a:t>
            </a:r>
            <a:endParaRPr/>
          </a:p>
          <a:p>
            <a:pPr marL="276225" lvl="1" indent="0" algn="l" rtl="0">
              <a:lnSpc>
                <a:spcPct val="90000"/>
              </a:lnSpc>
              <a:spcBef>
                <a:spcPts val="0"/>
              </a:spcBef>
              <a:spcAft>
                <a:spcPts val="0"/>
              </a:spcAft>
              <a:buClr>
                <a:srgbClr val="222222"/>
              </a:buClr>
              <a:buSzPts val="1800"/>
              <a:buNone/>
            </a:pPr>
            <a:r>
              <a:rPr lang="en-US" sz="1800" b="0" i="0">
                <a:solidFill>
                  <a:srgbClr val="222222"/>
                </a:solidFill>
              </a:rPr>
              <a:t>WIND Annual Award Gala</a:t>
            </a:r>
            <a:endParaRPr/>
          </a:p>
          <a:p>
            <a:pPr marL="276225" lvl="1" indent="0" algn="l" rtl="0">
              <a:lnSpc>
                <a:spcPct val="90000"/>
              </a:lnSpc>
              <a:spcBef>
                <a:spcPts val="0"/>
              </a:spcBef>
              <a:spcAft>
                <a:spcPts val="0"/>
              </a:spcAft>
              <a:buClr>
                <a:srgbClr val="222222"/>
              </a:buClr>
              <a:buSzPts val="1800"/>
              <a:buNone/>
            </a:pPr>
            <a:r>
              <a:rPr lang="en-US" sz="1800" b="0" i="0">
                <a:solidFill>
                  <a:srgbClr val="222222"/>
                </a:solidFill>
              </a:rPr>
              <a:t>The Edison Ballroom, NYC</a:t>
            </a:r>
            <a:endParaRPr/>
          </a:p>
          <a:p>
            <a:pPr marL="342900" lvl="0" indent="-342900" algn="l" rtl="0">
              <a:lnSpc>
                <a:spcPct val="90000"/>
              </a:lnSpc>
              <a:spcBef>
                <a:spcPts val="1200"/>
              </a:spcBef>
              <a:spcAft>
                <a:spcPts val="0"/>
              </a:spcAft>
              <a:buClr>
                <a:srgbClr val="222222"/>
              </a:buClr>
              <a:buSzPts val="2000"/>
              <a:buChar char="•"/>
            </a:pPr>
            <a:r>
              <a:rPr lang="en-US" sz="2000" b="1">
                <a:solidFill>
                  <a:srgbClr val="222222"/>
                </a:solidFill>
              </a:rPr>
              <a:t>Registration details</a:t>
            </a:r>
            <a:endParaRPr/>
          </a:p>
          <a:p>
            <a:pPr marL="276225" lvl="1" indent="0" algn="l" rtl="0">
              <a:lnSpc>
                <a:spcPct val="90000"/>
              </a:lnSpc>
              <a:spcBef>
                <a:spcPts val="0"/>
              </a:spcBef>
              <a:spcAft>
                <a:spcPts val="0"/>
              </a:spcAft>
              <a:buClr>
                <a:srgbClr val="222222"/>
              </a:buClr>
              <a:buSzPts val="1800"/>
              <a:buNone/>
            </a:pPr>
            <a:r>
              <a:rPr lang="en-US" sz="1800">
                <a:solidFill>
                  <a:srgbClr val="222222"/>
                </a:solidFill>
              </a:rPr>
              <a:t>Please email </a:t>
            </a:r>
            <a:r>
              <a:rPr lang="en-US" sz="1800" b="0" i="0" u="sng" strike="noStrike" cap="none">
                <a:solidFill>
                  <a:srgbClr val="1155CC"/>
                </a:solidFill>
                <a:hlinkClick r:id="rId4">
                  <a:extLst>
                    <a:ext uri="{A12FA001-AC4F-418D-AE19-62706E023703}">
                      <ahyp:hlinkClr xmlns:ahyp="http://schemas.microsoft.com/office/drawing/2018/hyperlinkcolor" val="tx"/>
                    </a:ext>
                  </a:extLst>
                </a:hlinkClick>
              </a:rPr>
              <a:t>melody.mokhtarian@womeninderivatives.org</a:t>
            </a:r>
            <a:r>
              <a:rPr lang="en-US" sz="1800" b="0" i="0" u="none" strike="noStrike" cap="none">
                <a:solidFill>
                  <a:srgbClr val="1155CC"/>
                </a:solidFill>
              </a:rPr>
              <a:t>.</a:t>
            </a:r>
            <a:r>
              <a:rPr lang="en-US" sz="1800" b="0" i="0" u="none" strike="noStrike" cap="none">
                <a:solidFill>
                  <a:schemeClr val="dk1"/>
                </a:solidFill>
              </a:rPr>
              <a:t> </a:t>
            </a:r>
            <a:endParaRPr sz="1800" b="0" i="0" u="none" strike="noStrike" cap="none">
              <a:solidFill>
                <a:srgbClr val="222222"/>
              </a:solidFill>
            </a:endParaRPr>
          </a:p>
          <a:p>
            <a:pPr marL="276225" lvl="1" indent="0" algn="l" rtl="0">
              <a:lnSpc>
                <a:spcPct val="90000"/>
              </a:lnSpc>
              <a:spcBef>
                <a:spcPts val="500"/>
              </a:spcBef>
              <a:spcAft>
                <a:spcPts val="0"/>
              </a:spcAft>
              <a:buClr>
                <a:srgbClr val="3F3F3F"/>
              </a:buClr>
              <a:buSzPts val="1800"/>
              <a:buNone/>
            </a:pPr>
            <a:endParaRPr sz="1800" b="0" i="0">
              <a:solidFill>
                <a:srgbClr val="222222"/>
              </a:solidFill>
            </a:endParaRPr>
          </a:p>
          <a:p>
            <a:pPr marL="266700" lvl="0" indent="-139700" algn="l" rtl="0">
              <a:lnSpc>
                <a:spcPct val="90000"/>
              </a:lnSpc>
              <a:spcBef>
                <a:spcPts val="1000"/>
              </a:spcBef>
              <a:spcAft>
                <a:spcPts val="0"/>
              </a:spcAft>
              <a:buClr>
                <a:srgbClr val="3F3F3F"/>
              </a:buClr>
              <a:buSzPts val="2000"/>
              <a:buNone/>
            </a:pPr>
            <a:endParaRPr sz="2000"/>
          </a:p>
        </p:txBody>
      </p:sp>
      <p:sp>
        <p:nvSpPr>
          <p:cNvPr id="452" name="Google Shape;452;p15"/>
          <p:cNvSpPr txBox="1">
            <a:spLocks noGrp="1"/>
          </p:cNvSpPr>
          <p:nvPr>
            <p:ph type="sldNum" idx="12"/>
          </p:nvPr>
        </p:nvSpPr>
        <p:spPr>
          <a:xfrm>
            <a:off x="11760000" y="6371351"/>
            <a:ext cx="432000" cy="43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fld id="{00000000-1234-1234-1234-123412341234}" type="slidenum">
              <a:rPr lang="en-US"/>
              <a:t>15</a:t>
            </a:fld>
            <a:endParaRPr/>
          </a:p>
        </p:txBody>
      </p:sp>
      <p:sp>
        <p:nvSpPr>
          <p:cNvPr id="453" name="Google Shape;453;p15"/>
          <p:cNvSpPr/>
          <p:nvPr/>
        </p:nvSpPr>
        <p:spPr>
          <a:xfrm>
            <a:off x="0" y="43934"/>
            <a:ext cx="184731" cy="369332"/>
          </a:xfrm>
          <a:prstGeom prst="rect">
            <a:avLst/>
          </a:prstGeom>
          <a:solidFill>
            <a:srgbClr val="FFFFFF"/>
          </a:solid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4" name="Google Shape;454;p15"/>
          <p:cNvSpPr/>
          <p:nvPr/>
        </p:nvSpPr>
        <p:spPr>
          <a:xfrm>
            <a:off x="0" y="-184666"/>
            <a:ext cx="12192000" cy="369332"/>
          </a:xfrm>
          <a:prstGeom prst="rect">
            <a:avLst/>
          </a:prstGeom>
          <a:solidFill>
            <a:srgbClr val="FFFFFF"/>
          </a:solid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800"/>
              <a:buFont typeface="Candara"/>
              <a:buNone/>
            </a:pPr>
            <a:endParaRPr sz="1800" b="0" i="0" u="none" strike="noStrike" cap="none">
              <a:solidFill>
                <a:schemeClr val="dk1"/>
              </a:solidFill>
              <a:latin typeface="Arial"/>
              <a:ea typeface="Arial"/>
              <a:cs typeface="Arial"/>
              <a:sym typeface="Arial"/>
            </a:endParaRPr>
          </a:p>
        </p:txBody>
      </p:sp>
      <p:pic>
        <p:nvPicPr>
          <p:cNvPr id="455" name="Google Shape;455;p15" descr="Cheers outline"/>
          <p:cNvPicPr preferRelativeResize="0"/>
          <p:nvPr/>
        </p:nvPicPr>
        <p:blipFill rotWithShape="1">
          <a:blip r:embed="rId5">
            <a:alphaModFix/>
          </a:blip>
          <a:srcRect/>
          <a:stretch/>
        </p:blipFill>
        <p:spPr>
          <a:xfrm>
            <a:off x="4441074" y="264764"/>
            <a:ext cx="914400" cy="914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pic>
        <p:nvPicPr>
          <p:cNvPr id="460" name="Google Shape;460;p16" descr="A group of people posing for a photo&#10;&#10;Description automatically generated with medium confidence"/>
          <p:cNvPicPr preferRelativeResize="0">
            <a:picLocks noGrp="1"/>
          </p:cNvPicPr>
          <p:nvPr>
            <p:ph type="pic" idx="2"/>
          </p:nvPr>
        </p:nvPicPr>
        <p:blipFill rotWithShape="1">
          <a:blip r:embed="rId3">
            <a:alphaModFix/>
          </a:blip>
          <a:srcRect t="7776" b="13933"/>
          <a:stretch/>
        </p:blipFill>
        <p:spPr>
          <a:xfrm>
            <a:off x="20" y="1"/>
            <a:ext cx="12191980" cy="6371350"/>
          </a:xfrm>
          <a:prstGeom prst="rect">
            <a:avLst/>
          </a:prstGeom>
          <a:noFill/>
          <a:ln>
            <a:noFill/>
          </a:ln>
        </p:spPr>
      </p:pic>
      <p:sp>
        <p:nvSpPr>
          <p:cNvPr id="461" name="Google Shape;461;p16"/>
          <p:cNvSpPr txBox="1">
            <a:spLocks noGrp="1"/>
          </p:cNvSpPr>
          <p:nvPr>
            <p:ph type="body" idx="1"/>
          </p:nvPr>
        </p:nvSpPr>
        <p:spPr>
          <a:xfrm>
            <a:off x="6096000" y="5359400"/>
            <a:ext cx="5664000" cy="565899"/>
          </a:xfrm>
          <a:prstGeom prst="rect">
            <a:avLst/>
          </a:prstGeom>
          <a:solidFill>
            <a:schemeClr val="dk1"/>
          </a:solidFill>
          <a:ln>
            <a:noFill/>
          </a:ln>
        </p:spPr>
        <p:txBody>
          <a:bodyPr spcFirstLastPara="1" wrap="square" lIns="180000" tIns="180000" rIns="180000" bIns="180000" anchor="ctr" anchorCtr="0">
            <a:normAutofit/>
          </a:bodyPr>
          <a:lstStyle/>
          <a:p>
            <a:pPr marL="0" lvl="0" indent="0" algn="r" rtl="0">
              <a:lnSpc>
                <a:spcPct val="90000"/>
              </a:lnSpc>
              <a:spcBef>
                <a:spcPts val="0"/>
              </a:spcBef>
              <a:spcAft>
                <a:spcPts val="0"/>
              </a:spcAft>
              <a:buClr>
                <a:schemeClr val="lt1"/>
              </a:buClr>
              <a:buSzPts val="1500"/>
              <a:buNone/>
            </a:pPr>
            <a:r>
              <a:rPr lang="en-US" sz="1500"/>
              <a:t>We, the WIND Board, are here for you!</a:t>
            </a:r>
            <a:endParaRPr/>
          </a:p>
        </p:txBody>
      </p:sp>
      <p:sp>
        <p:nvSpPr>
          <p:cNvPr id="462" name="Google Shape;462;p16"/>
          <p:cNvSpPr txBox="1">
            <a:spLocks noGrp="1"/>
          </p:cNvSpPr>
          <p:nvPr>
            <p:ph type="sldNum" idx="12"/>
          </p:nvPr>
        </p:nvSpPr>
        <p:spPr>
          <a:xfrm>
            <a:off x="11760000" y="6371351"/>
            <a:ext cx="432000" cy="432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fld id="{00000000-1234-1234-1234-123412341234}" type="slidenum">
              <a:rPr lang="en-US"/>
              <a:t>16</a:t>
            </a:fld>
            <a:endParaRPr/>
          </a:p>
        </p:txBody>
      </p:sp>
      <p:sp>
        <p:nvSpPr>
          <p:cNvPr id="463" name="Google Shape;463;p16"/>
          <p:cNvSpPr txBox="1">
            <a:spLocks noGrp="1"/>
          </p:cNvSpPr>
          <p:nvPr>
            <p:ph type="title"/>
          </p:nvPr>
        </p:nvSpPr>
        <p:spPr>
          <a:xfrm>
            <a:off x="432000" y="432000"/>
            <a:ext cx="11328000" cy="4320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rgbClr val="3F3F3F"/>
              </a:buClr>
              <a:buSzPts val="3000"/>
              <a:buFont typeface="Corbel"/>
              <a:buNone/>
            </a:pPr>
            <a:r>
              <a:rPr lang="en-US" sz="3000"/>
              <a:t>Your Mentors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17"/>
          <p:cNvSpPr txBox="1">
            <a:spLocks noGrp="1"/>
          </p:cNvSpPr>
          <p:nvPr>
            <p:ph type="title"/>
          </p:nvPr>
        </p:nvSpPr>
        <p:spPr>
          <a:xfrm>
            <a:off x="432000" y="432000"/>
            <a:ext cx="11328000" cy="4320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rgbClr val="3F3F3F"/>
              </a:buClr>
              <a:buSzPts val="3200"/>
              <a:buFont typeface="Corbel"/>
              <a:buNone/>
            </a:pPr>
            <a:r>
              <a:rPr lang="en-US"/>
              <a:t>The WIND Board 2023</a:t>
            </a:r>
            <a:endParaRPr/>
          </a:p>
        </p:txBody>
      </p:sp>
      <p:sp>
        <p:nvSpPr>
          <p:cNvPr id="469" name="Google Shape;469;p17"/>
          <p:cNvSpPr txBox="1">
            <a:spLocks noGrp="1"/>
          </p:cNvSpPr>
          <p:nvPr>
            <p:ph type="body" idx="1"/>
          </p:nvPr>
        </p:nvSpPr>
        <p:spPr>
          <a:xfrm>
            <a:off x="431800" y="1008000"/>
            <a:ext cx="11339513" cy="360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3F3F3F"/>
              </a:buClr>
              <a:buSzPts val="1800"/>
              <a:buNone/>
            </a:pPr>
            <a:r>
              <a:rPr lang="en-US"/>
              <a:t>The Rising Stars cohort is in great hands!</a:t>
            </a:r>
            <a:endParaRPr/>
          </a:p>
        </p:txBody>
      </p:sp>
      <p:sp>
        <p:nvSpPr>
          <p:cNvPr id="470" name="Google Shape;470;p17"/>
          <p:cNvSpPr txBox="1">
            <a:spLocks noGrp="1"/>
          </p:cNvSpPr>
          <p:nvPr>
            <p:ph type="body" idx="2"/>
          </p:nvPr>
        </p:nvSpPr>
        <p:spPr>
          <a:xfrm>
            <a:off x="432000" y="1512000"/>
            <a:ext cx="5760982" cy="4679250"/>
          </a:xfrm>
          <a:prstGeom prst="rect">
            <a:avLst/>
          </a:prstGeom>
          <a:noFill/>
          <a:ln>
            <a:noFill/>
          </a:ln>
        </p:spPr>
        <p:txBody>
          <a:bodyPr spcFirstLastPara="1" wrap="square" lIns="0" tIns="0" rIns="0" bIns="0" anchor="t" anchorCtr="0">
            <a:noAutofit/>
          </a:bodyPr>
          <a:lstStyle/>
          <a:p>
            <a:pPr marL="342900" lvl="0" indent="-342900" algn="l" rtl="0">
              <a:lnSpc>
                <a:spcPct val="90000"/>
              </a:lnSpc>
              <a:spcBef>
                <a:spcPts val="0"/>
              </a:spcBef>
              <a:spcAft>
                <a:spcPts val="0"/>
              </a:spcAft>
              <a:buClr>
                <a:srgbClr val="2A4266"/>
              </a:buClr>
              <a:buSzPts val="1600"/>
              <a:buFont typeface="Corbel"/>
              <a:buAutoNum type="arabicPeriod"/>
            </a:pPr>
            <a:r>
              <a:rPr lang="en-US" sz="1600" b="1" i="0" u="sng" strike="noStrike">
                <a:solidFill>
                  <a:srgbClr val="2A4266"/>
                </a:solidFill>
                <a:hlinkClick r:id="rId3">
                  <a:extLst>
                    <a:ext uri="{A12FA001-AC4F-418D-AE19-62706E023703}">
                      <ahyp:hlinkClr xmlns:ahyp="http://schemas.microsoft.com/office/drawing/2018/hyperlinkcolor" val="tx"/>
                    </a:ext>
                  </a:extLst>
                </a:hlinkClick>
              </a:rPr>
              <a:t>Kyle Brandon</a:t>
            </a:r>
            <a:r>
              <a:rPr lang="en-US" sz="1600" b="1" i="0">
                <a:solidFill>
                  <a:srgbClr val="033365"/>
                </a:solidFill>
              </a:rPr>
              <a:t>: </a:t>
            </a:r>
            <a:r>
              <a:rPr lang="en-US" sz="1600" b="0" i="0">
                <a:solidFill>
                  <a:srgbClr val="033365"/>
                </a:solidFill>
              </a:rPr>
              <a:t>Managing Director, Head of Derivatives Policy</a:t>
            </a:r>
            <a:r>
              <a:rPr lang="en-US" sz="1600" b="1" i="0">
                <a:solidFill>
                  <a:srgbClr val="033365"/>
                </a:solidFill>
              </a:rPr>
              <a:t>,</a:t>
            </a:r>
            <a:r>
              <a:rPr lang="en-US" sz="1600" b="0" i="0">
                <a:solidFill>
                  <a:srgbClr val="033365"/>
                </a:solidFill>
              </a:rPr>
              <a:t> SIFMA</a:t>
            </a:r>
            <a:endParaRPr/>
          </a:p>
          <a:p>
            <a:pPr marL="342900" lvl="0" indent="-342900" algn="l" rtl="0">
              <a:lnSpc>
                <a:spcPct val="90000"/>
              </a:lnSpc>
              <a:spcBef>
                <a:spcPts val="1000"/>
              </a:spcBef>
              <a:spcAft>
                <a:spcPts val="0"/>
              </a:spcAft>
              <a:buClr>
                <a:srgbClr val="033365"/>
              </a:buClr>
              <a:buSzPts val="1600"/>
              <a:buFont typeface="Corbel"/>
              <a:buAutoNum type="arabicPeriod"/>
            </a:pPr>
            <a:r>
              <a:rPr lang="en-US" sz="1600" b="1" i="0" u="sng" strike="noStrike">
                <a:solidFill>
                  <a:srgbClr val="033365"/>
                </a:solidFill>
                <a:hlinkClick r:id="rId4">
                  <a:extLst>
                    <a:ext uri="{A12FA001-AC4F-418D-AE19-62706E023703}">
                      <ahyp:hlinkClr xmlns:ahyp="http://schemas.microsoft.com/office/drawing/2018/hyperlinkcolor" val="tx"/>
                    </a:ext>
                  </a:extLst>
                </a:hlinkClick>
              </a:rPr>
              <a:t>Ying Cao:</a:t>
            </a:r>
            <a:r>
              <a:rPr lang="en-US" sz="1600" b="0" i="0">
                <a:solidFill>
                  <a:srgbClr val="033365"/>
                </a:solidFill>
              </a:rPr>
              <a:t>  Executive Coach and Co-Founder of Work in FinTech</a:t>
            </a:r>
            <a:endParaRPr/>
          </a:p>
          <a:p>
            <a:pPr marL="342900" lvl="0" indent="-342900" algn="l" rtl="0">
              <a:lnSpc>
                <a:spcPct val="90000"/>
              </a:lnSpc>
              <a:spcBef>
                <a:spcPts val="1000"/>
              </a:spcBef>
              <a:spcAft>
                <a:spcPts val="0"/>
              </a:spcAft>
              <a:buClr>
                <a:srgbClr val="033365"/>
              </a:buClr>
              <a:buSzPts val="1600"/>
              <a:buFont typeface="Corbel"/>
              <a:buAutoNum type="arabicPeriod"/>
            </a:pPr>
            <a:r>
              <a:rPr lang="en-US" sz="1600" b="1" i="0" u="sng" strike="noStrike">
                <a:solidFill>
                  <a:srgbClr val="033365"/>
                </a:solidFill>
                <a:hlinkClick r:id="rId5">
                  <a:extLst>
                    <a:ext uri="{A12FA001-AC4F-418D-AE19-62706E023703}">
                      <ahyp:hlinkClr xmlns:ahyp="http://schemas.microsoft.com/office/drawing/2018/hyperlinkcolor" val="tx"/>
                    </a:ext>
                  </a:extLst>
                </a:hlinkClick>
              </a:rPr>
              <a:t>Marisol Collazo</a:t>
            </a:r>
            <a:r>
              <a:rPr lang="en-US" sz="1600" b="1" i="0">
                <a:solidFill>
                  <a:srgbClr val="033365"/>
                </a:solidFill>
              </a:rPr>
              <a:t>:</a:t>
            </a:r>
            <a:r>
              <a:rPr lang="en-US" sz="1600" b="0" i="0">
                <a:solidFill>
                  <a:srgbClr val="033365"/>
                </a:solidFill>
              </a:rPr>
              <a:t> Managing Director, Global Head of Relationship Management, DTCC</a:t>
            </a:r>
            <a:endParaRPr/>
          </a:p>
          <a:p>
            <a:pPr marL="342900" lvl="0" indent="-342900" algn="l" rtl="0">
              <a:lnSpc>
                <a:spcPct val="90000"/>
              </a:lnSpc>
              <a:spcBef>
                <a:spcPts val="1000"/>
              </a:spcBef>
              <a:spcAft>
                <a:spcPts val="0"/>
              </a:spcAft>
              <a:buClr>
                <a:srgbClr val="033365"/>
              </a:buClr>
              <a:buSzPts val="1600"/>
              <a:buFont typeface="Corbel"/>
              <a:buAutoNum type="arabicPeriod"/>
            </a:pPr>
            <a:r>
              <a:rPr lang="en-US" sz="1600" b="1" i="0" u="sng" strike="noStrike">
                <a:solidFill>
                  <a:srgbClr val="033365"/>
                </a:solidFill>
                <a:hlinkClick r:id="rId6">
                  <a:extLst>
                    <a:ext uri="{A12FA001-AC4F-418D-AE19-62706E023703}">
                      <ahyp:hlinkClr xmlns:ahyp="http://schemas.microsoft.com/office/drawing/2018/hyperlinkcolor" val="tx"/>
                    </a:ext>
                  </a:extLst>
                </a:hlinkClick>
              </a:rPr>
              <a:t>Susi De Verdelon</a:t>
            </a:r>
            <a:r>
              <a:rPr lang="en-US" sz="1600" b="1" i="0">
                <a:solidFill>
                  <a:srgbClr val="033365"/>
                </a:solidFill>
              </a:rPr>
              <a:t>:</a:t>
            </a:r>
            <a:r>
              <a:rPr lang="en-US" sz="1600" b="0" i="0">
                <a:solidFill>
                  <a:srgbClr val="033365"/>
                </a:solidFill>
              </a:rPr>
              <a:t> Head of SwapClear and Listed Rates, LCH</a:t>
            </a:r>
            <a:endParaRPr/>
          </a:p>
          <a:p>
            <a:pPr marL="342900" lvl="0" indent="-342900" algn="l" rtl="0">
              <a:lnSpc>
                <a:spcPct val="90000"/>
              </a:lnSpc>
              <a:spcBef>
                <a:spcPts val="1000"/>
              </a:spcBef>
              <a:spcAft>
                <a:spcPts val="0"/>
              </a:spcAft>
              <a:buClr>
                <a:srgbClr val="033365"/>
              </a:buClr>
              <a:buSzPts val="1600"/>
              <a:buFont typeface="Corbel"/>
              <a:buAutoNum type="arabicPeriod"/>
            </a:pPr>
            <a:r>
              <a:rPr lang="en-US" sz="1600" b="1" i="0" u="sng" strike="noStrike">
                <a:solidFill>
                  <a:srgbClr val="033365"/>
                </a:solidFill>
                <a:hlinkClick r:id="rId7">
                  <a:extLst>
                    <a:ext uri="{A12FA001-AC4F-418D-AE19-62706E023703}">
                      <ahyp:hlinkClr xmlns:ahyp="http://schemas.microsoft.com/office/drawing/2018/hyperlinkcolor" val="tx"/>
                    </a:ext>
                  </a:extLst>
                </a:hlinkClick>
              </a:rPr>
              <a:t>Claudia Downing:</a:t>
            </a:r>
            <a:r>
              <a:rPr lang="en-US" sz="1600" b="0" i="0">
                <a:solidFill>
                  <a:srgbClr val="033365"/>
                </a:solidFill>
              </a:rPr>
              <a:t> Executive Director, Morgan Stanley</a:t>
            </a:r>
            <a:endParaRPr/>
          </a:p>
          <a:p>
            <a:pPr marL="342900" lvl="0" indent="-342900" algn="l" rtl="0">
              <a:lnSpc>
                <a:spcPct val="90000"/>
              </a:lnSpc>
              <a:spcBef>
                <a:spcPts val="1000"/>
              </a:spcBef>
              <a:spcAft>
                <a:spcPts val="0"/>
              </a:spcAft>
              <a:buClr>
                <a:srgbClr val="033365"/>
              </a:buClr>
              <a:buSzPts val="1600"/>
              <a:buFont typeface="Corbel"/>
              <a:buAutoNum type="arabicPeriod"/>
            </a:pPr>
            <a:r>
              <a:rPr lang="en-US" sz="1600" b="1" i="0" u="sng" strike="noStrike">
                <a:solidFill>
                  <a:srgbClr val="033365"/>
                </a:solidFill>
                <a:hlinkClick r:id="rId8">
                  <a:extLst>
                    <a:ext uri="{A12FA001-AC4F-418D-AE19-62706E023703}">
                      <ahyp:hlinkClr xmlns:ahyp="http://schemas.microsoft.com/office/drawing/2018/hyperlinkcolor" val="tx"/>
                    </a:ext>
                  </a:extLst>
                </a:hlinkClick>
              </a:rPr>
              <a:t>Tara</a:t>
            </a:r>
            <a:r>
              <a:rPr lang="en-US" sz="1600" b="1" i="0">
                <a:solidFill>
                  <a:srgbClr val="033365"/>
                </a:solidFill>
              </a:rPr>
              <a:t> </a:t>
            </a:r>
            <a:r>
              <a:rPr lang="en-US" sz="1600" b="1" i="0" u="sng" strike="noStrike">
                <a:solidFill>
                  <a:srgbClr val="033365"/>
                </a:solidFill>
                <a:hlinkClick r:id="rId8">
                  <a:extLst>
                    <a:ext uri="{A12FA001-AC4F-418D-AE19-62706E023703}">
                      <ahyp:hlinkClr xmlns:ahyp="http://schemas.microsoft.com/office/drawing/2018/hyperlinkcolor" val="tx"/>
                    </a:ext>
                  </a:extLst>
                </a:hlinkClick>
              </a:rPr>
              <a:t>Dziedzic:</a:t>
            </a:r>
            <a:r>
              <a:rPr lang="en-US" sz="1600" b="1" i="0">
                <a:solidFill>
                  <a:srgbClr val="033365"/>
                </a:solidFill>
              </a:rPr>
              <a:t> </a:t>
            </a:r>
            <a:r>
              <a:rPr lang="en-US" sz="1600" b="0" i="0">
                <a:solidFill>
                  <a:srgbClr val="033365"/>
                </a:solidFill>
              </a:rPr>
              <a:t>Head of Listings – US Sectors, New York Stock Exchange | Intercontinental Exchange</a:t>
            </a:r>
            <a:endParaRPr/>
          </a:p>
          <a:p>
            <a:pPr marL="342900" lvl="0" indent="-342900" algn="l" rtl="0">
              <a:lnSpc>
                <a:spcPct val="90000"/>
              </a:lnSpc>
              <a:spcBef>
                <a:spcPts val="1000"/>
              </a:spcBef>
              <a:spcAft>
                <a:spcPts val="0"/>
              </a:spcAft>
              <a:buClr>
                <a:srgbClr val="033365"/>
              </a:buClr>
              <a:buSzPts val="1600"/>
              <a:buFont typeface="Corbel"/>
              <a:buAutoNum type="arabicPeriod"/>
            </a:pPr>
            <a:r>
              <a:rPr lang="en-US" sz="1600" b="1" i="0" u="sng" strike="noStrike">
                <a:solidFill>
                  <a:srgbClr val="033365"/>
                </a:solidFill>
                <a:hlinkClick r:id="rId9">
                  <a:extLst>
                    <a:ext uri="{A12FA001-AC4F-418D-AE19-62706E023703}">
                      <ahyp:hlinkClr xmlns:ahyp="http://schemas.microsoft.com/office/drawing/2018/hyperlinkcolor" val="tx"/>
                    </a:ext>
                  </a:extLst>
                </a:hlinkClick>
              </a:rPr>
              <a:t>Jacqueline Mesa:</a:t>
            </a:r>
            <a:r>
              <a:rPr lang="en-US" sz="1600" b="0" i="0" u="sng" strike="noStrike">
                <a:solidFill>
                  <a:srgbClr val="033365"/>
                </a:solidFill>
                <a:hlinkClick r:id="rId9">
                  <a:extLst>
                    <a:ext uri="{A12FA001-AC4F-418D-AE19-62706E023703}">
                      <ahyp:hlinkClr xmlns:ahyp="http://schemas.microsoft.com/office/drawing/2018/hyperlinkcolor" val="tx"/>
                    </a:ext>
                  </a:extLst>
                </a:hlinkClick>
              </a:rPr>
              <a:t> </a:t>
            </a:r>
            <a:r>
              <a:rPr lang="en-US" sz="1600" b="0" i="0">
                <a:solidFill>
                  <a:srgbClr val="033365"/>
                </a:solidFill>
              </a:rPr>
              <a:t>Chief Operating Office and Senior Vice President, Global Policy FIA</a:t>
            </a:r>
            <a:endParaRPr/>
          </a:p>
          <a:p>
            <a:pPr marL="342900" lvl="0" indent="-342900" algn="l" rtl="0">
              <a:lnSpc>
                <a:spcPct val="90000"/>
              </a:lnSpc>
              <a:spcBef>
                <a:spcPts val="1000"/>
              </a:spcBef>
              <a:spcAft>
                <a:spcPts val="0"/>
              </a:spcAft>
              <a:buClr>
                <a:srgbClr val="033365"/>
              </a:buClr>
              <a:buSzPts val="1600"/>
              <a:buFont typeface="Corbel"/>
              <a:buAutoNum type="arabicPeriod"/>
            </a:pPr>
            <a:r>
              <a:rPr lang="en-US" sz="1600" b="1" i="0" u="sng" strike="noStrike">
                <a:solidFill>
                  <a:srgbClr val="033365"/>
                </a:solidFill>
                <a:hlinkClick r:id="rId10">
                  <a:extLst>
                    <a:ext uri="{A12FA001-AC4F-418D-AE19-62706E023703}">
                      <ahyp:hlinkClr xmlns:ahyp="http://schemas.microsoft.com/office/drawing/2018/hyperlinkcolor" val="tx"/>
                    </a:ext>
                  </a:extLst>
                </a:hlinkClick>
              </a:rPr>
              <a:t>Lona Mozumder</a:t>
            </a:r>
            <a:r>
              <a:rPr lang="en-US" sz="1600" b="1" i="0">
                <a:solidFill>
                  <a:srgbClr val="033365"/>
                </a:solidFill>
              </a:rPr>
              <a:t>:</a:t>
            </a:r>
            <a:r>
              <a:rPr lang="en-US" sz="1600" b="0" i="0">
                <a:solidFill>
                  <a:srgbClr val="033365"/>
                </a:solidFill>
              </a:rPr>
              <a:t> Head of Sales, Americas – Trading Solutions at Refinitiv, an LSEG business</a:t>
            </a:r>
            <a:endParaRPr/>
          </a:p>
          <a:p>
            <a:pPr marL="342900" lvl="0" indent="-342900" algn="l" rtl="0">
              <a:lnSpc>
                <a:spcPct val="90000"/>
              </a:lnSpc>
              <a:spcBef>
                <a:spcPts val="1000"/>
              </a:spcBef>
              <a:spcAft>
                <a:spcPts val="0"/>
              </a:spcAft>
              <a:buClr>
                <a:srgbClr val="033365"/>
              </a:buClr>
              <a:buSzPts val="1600"/>
              <a:buFont typeface="Corbel"/>
              <a:buAutoNum type="arabicPeriod"/>
            </a:pPr>
            <a:r>
              <a:rPr lang="en-US" sz="1600" b="1" i="0" u="sng" strike="noStrike">
                <a:solidFill>
                  <a:srgbClr val="033365"/>
                </a:solidFill>
                <a:hlinkClick r:id="rId11">
                  <a:extLst>
                    <a:ext uri="{A12FA001-AC4F-418D-AE19-62706E023703}">
                      <ahyp:hlinkClr xmlns:ahyp="http://schemas.microsoft.com/office/drawing/2018/hyperlinkcolor" val="tx"/>
                    </a:ext>
                  </a:extLst>
                </a:hlinkClick>
              </a:rPr>
              <a:t>Deborah North</a:t>
            </a:r>
            <a:r>
              <a:rPr lang="en-US" sz="1600" b="1" i="0">
                <a:solidFill>
                  <a:srgbClr val="033365"/>
                </a:solidFill>
              </a:rPr>
              <a:t>:</a:t>
            </a:r>
            <a:r>
              <a:rPr lang="en-US" sz="1600" b="0" i="0">
                <a:solidFill>
                  <a:srgbClr val="033365"/>
                </a:solidFill>
              </a:rPr>
              <a:t> Derivatives and Structured Finance Partner, Allen &amp; Overy</a:t>
            </a:r>
            <a:endParaRPr sz="1600" b="0" i="0">
              <a:solidFill>
                <a:srgbClr val="033365"/>
              </a:solidFill>
            </a:endParaRPr>
          </a:p>
          <a:p>
            <a:pPr marL="342900" lvl="0" indent="-342900" algn="l" rtl="0">
              <a:lnSpc>
                <a:spcPct val="90000"/>
              </a:lnSpc>
              <a:spcBef>
                <a:spcPts val="1000"/>
              </a:spcBef>
              <a:spcAft>
                <a:spcPts val="0"/>
              </a:spcAft>
              <a:buClr>
                <a:srgbClr val="033365"/>
              </a:buClr>
              <a:buSzPts val="1600"/>
              <a:buFont typeface="Corbel"/>
              <a:buAutoNum type="arabicPeriod"/>
            </a:pPr>
            <a:r>
              <a:rPr lang="en-US" sz="1600" b="1" i="0" u="sng" strike="noStrike">
                <a:solidFill>
                  <a:srgbClr val="033365"/>
                </a:solidFill>
                <a:hlinkClick r:id="rId12">
                  <a:extLst>
                    <a:ext uri="{A12FA001-AC4F-418D-AE19-62706E023703}">
                      <ahyp:hlinkClr xmlns:ahyp="http://schemas.microsoft.com/office/drawing/2018/hyperlinkcolor" val="tx"/>
                    </a:ext>
                  </a:extLst>
                </a:hlinkClick>
              </a:rPr>
              <a:t>Margoth Pilla</a:t>
            </a:r>
            <a:r>
              <a:rPr lang="en-US" sz="1600" b="1" i="0">
                <a:solidFill>
                  <a:srgbClr val="033365"/>
                </a:solidFill>
              </a:rPr>
              <a:t>:</a:t>
            </a:r>
            <a:r>
              <a:rPr lang="en-US" sz="1600" b="0" i="0">
                <a:solidFill>
                  <a:srgbClr val="033365"/>
                </a:solidFill>
              </a:rPr>
              <a:t> Executive Director, Corporate Strategy, DTCC</a:t>
            </a:r>
            <a:endParaRPr sz="1600"/>
          </a:p>
        </p:txBody>
      </p:sp>
      <p:sp>
        <p:nvSpPr>
          <p:cNvPr id="471" name="Google Shape;471;p17"/>
          <p:cNvSpPr txBox="1">
            <a:spLocks noGrp="1"/>
          </p:cNvSpPr>
          <p:nvPr>
            <p:ph type="sldNum" idx="12"/>
          </p:nvPr>
        </p:nvSpPr>
        <p:spPr>
          <a:xfrm>
            <a:off x="11760000" y="6371351"/>
            <a:ext cx="432000" cy="43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fld id="{00000000-1234-1234-1234-123412341234}" type="slidenum">
              <a:rPr lang="en-US"/>
              <a:t>17</a:t>
            </a:fld>
            <a:endParaRPr/>
          </a:p>
        </p:txBody>
      </p:sp>
      <p:sp>
        <p:nvSpPr>
          <p:cNvPr id="472" name="Google Shape;472;p17"/>
          <p:cNvSpPr txBox="1"/>
          <p:nvPr/>
        </p:nvSpPr>
        <p:spPr>
          <a:xfrm>
            <a:off x="6215018" y="1530050"/>
            <a:ext cx="5760982" cy="4679250"/>
          </a:xfrm>
          <a:prstGeom prst="rect">
            <a:avLst/>
          </a:prstGeom>
          <a:noFill/>
          <a:ln>
            <a:noFill/>
          </a:ln>
        </p:spPr>
        <p:txBody>
          <a:bodyPr spcFirstLastPara="1" wrap="square" lIns="0" tIns="0" rIns="0" bIns="0" anchor="t" anchorCtr="0">
            <a:noAutofit/>
          </a:bodyPr>
          <a:lstStyle/>
          <a:p>
            <a:pPr marL="342900" marR="0" lvl="0" indent="-342900" algn="l" rtl="0">
              <a:lnSpc>
                <a:spcPct val="90000"/>
              </a:lnSpc>
              <a:spcBef>
                <a:spcPts val="0"/>
              </a:spcBef>
              <a:spcAft>
                <a:spcPts val="0"/>
              </a:spcAft>
              <a:buClr>
                <a:srgbClr val="033365"/>
              </a:buClr>
              <a:buSzPts val="1600"/>
              <a:buFont typeface="Corbel"/>
              <a:buAutoNum type="arabicPeriod" startAt="11"/>
            </a:pPr>
            <a:r>
              <a:rPr lang="en-US" sz="1600" b="1" i="0" u="sng" strike="noStrike" cap="none">
                <a:solidFill>
                  <a:srgbClr val="033365"/>
                </a:solidFill>
                <a:latin typeface="Candara"/>
                <a:ea typeface="Candara"/>
                <a:cs typeface="Candara"/>
                <a:sym typeface="Candara"/>
                <a:hlinkClick r:id="rId13">
                  <a:extLst>
                    <a:ext uri="{A12FA001-AC4F-418D-AE19-62706E023703}">
                      <ahyp:hlinkClr xmlns:ahyp="http://schemas.microsoft.com/office/drawing/2018/hyperlinkcolor" val="tx"/>
                    </a:ext>
                  </a:extLst>
                </a:hlinkClick>
              </a:rPr>
              <a:t>Tracy Rucker-Wilson</a:t>
            </a:r>
            <a:r>
              <a:rPr lang="en-US" sz="1600" b="1" i="0" u="none" strike="noStrike" cap="none">
                <a:solidFill>
                  <a:srgbClr val="033365"/>
                </a:solidFill>
                <a:latin typeface="Candara"/>
                <a:ea typeface="Candara"/>
                <a:cs typeface="Candara"/>
                <a:sym typeface="Candara"/>
              </a:rPr>
              <a:t>:</a:t>
            </a:r>
            <a:r>
              <a:rPr lang="en-US" sz="1600" b="0" i="0" u="none" strike="noStrike" cap="none">
                <a:solidFill>
                  <a:srgbClr val="033365"/>
                </a:solidFill>
                <a:latin typeface="Candara"/>
                <a:ea typeface="Candara"/>
                <a:cs typeface="Candara"/>
                <a:sym typeface="Candara"/>
              </a:rPr>
              <a:t> Head of US Fixed Income Derivatives, Vanguard</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rgbClr val="033365"/>
              </a:buClr>
              <a:buSzPts val="1600"/>
              <a:buFont typeface="Corbel"/>
              <a:buAutoNum type="arabicPeriod" startAt="11"/>
            </a:pPr>
            <a:r>
              <a:rPr lang="en-US" sz="1600" b="1" i="0" u="sng" strike="noStrike" cap="none">
                <a:solidFill>
                  <a:srgbClr val="033365"/>
                </a:solidFill>
                <a:latin typeface="Candara"/>
                <a:ea typeface="Candara"/>
                <a:cs typeface="Candara"/>
                <a:sym typeface="Candara"/>
                <a:hlinkClick r:id="rId14">
                  <a:extLst>
                    <a:ext uri="{A12FA001-AC4F-418D-AE19-62706E023703}">
                      <ahyp:hlinkClr xmlns:ahyp="http://schemas.microsoft.com/office/drawing/2018/hyperlinkcolor" val="tx"/>
                    </a:ext>
                  </a:extLst>
                </a:hlinkClick>
              </a:rPr>
              <a:t>Joyce Thormann</a:t>
            </a:r>
            <a:r>
              <a:rPr lang="en-US" sz="1600" b="0" i="0" u="none" strike="noStrike" cap="none">
                <a:solidFill>
                  <a:srgbClr val="033365"/>
                </a:solidFill>
                <a:latin typeface="Candara"/>
                <a:ea typeface="Candara"/>
                <a:cs typeface="Candara"/>
                <a:sym typeface="Candara"/>
              </a:rPr>
              <a:t>: Chief Representative, Euroclear New York</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rgbClr val="033365"/>
              </a:buClr>
              <a:buSzPts val="1600"/>
              <a:buFont typeface="Corbel"/>
              <a:buAutoNum type="arabicPeriod" startAt="11"/>
            </a:pPr>
            <a:r>
              <a:rPr lang="en-US" sz="1600" b="1" i="0" u="sng" strike="noStrike" cap="none">
                <a:solidFill>
                  <a:srgbClr val="033365"/>
                </a:solidFill>
                <a:latin typeface="Candara"/>
                <a:ea typeface="Candara"/>
                <a:cs typeface="Candara"/>
                <a:sym typeface="Candara"/>
                <a:hlinkClick r:id="rId15">
                  <a:extLst>
                    <a:ext uri="{A12FA001-AC4F-418D-AE19-62706E023703}">
                      <ahyp:hlinkClr xmlns:ahyp="http://schemas.microsoft.com/office/drawing/2018/hyperlinkcolor" val="tx"/>
                    </a:ext>
                  </a:extLst>
                </a:hlinkClick>
              </a:rPr>
              <a:t>Cassandra Tok</a:t>
            </a:r>
            <a:r>
              <a:rPr lang="en-US" sz="1600" b="1" i="0" u="none" strike="noStrike" cap="none">
                <a:solidFill>
                  <a:srgbClr val="033365"/>
                </a:solidFill>
                <a:latin typeface="Candara"/>
                <a:ea typeface="Candara"/>
                <a:cs typeface="Candara"/>
                <a:sym typeface="Candara"/>
              </a:rPr>
              <a:t>:</a:t>
            </a:r>
            <a:r>
              <a:rPr lang="en-US" sz="1600" b="0" i="0" u="none" strike="noStrike" cap="none">
                <a:solidFill>
                  <a:srgbClr val="033365"/>
                </a:solidFill>
                <a:latin typeface="Candara"/>
                <a:ea typeface="Candara"/>
                <a:cs typeface="Candara"/>
                <a:sym typeface="Candara"/>
              </a:rPr>
              <a:t> Head of International Capital Markets, New York Stock Exchange</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rgbClr val="033365"/>
              </a:buClr>
              <a:buSzPts val="1600"/>
              <a:buFont typeface="Corbel"/>
              <a:buAutoNum type="arabicPeriod" startAt="11"/>
            </a:pPr>
            <a:r>
              <a:rPr lang="en-US" sz="1600" b="1" i="0" u="sng" strike="noStrike" cap="none">
                <a:solidFill>
                  <a:srgbClr val="033365"/>
                </a:solidFill>
                <a:latin typeface="Candara"/>
                <a:ea typeface="Candara"/>
                <a:cs typeface="Candara"/>
                <a:sym typeface="Candara"/>
                <a:hlinkClick r:id="rId16">
                  <a:extLst>
                    <a:ext uri="{A12FA001-AC4F-418D-AE19-62706E023703}">
                      <ahyp:hlinkClr xmlns:ahyp="http://schemas.microsoft.com/office/drawing/2018/hyperlinkcolor" val="tx"/>
                    </a:ext>
                  </a:extLst>
                </a:hlinkClick>
              </a:rPr>
              <a:t>Bari Trontz: </a:t>
            </a:r>
            <a:r>
              <a:rPr lang="en-US" sz="1600" b="0" i="0" u="none" strike="noStrike" cap="none">
                <a:solidFill>
                  <a:srgbClr val="033365"/>
                </a:solidFill>
                <a:latin typeface="Candara"/>
                <a:ea typeface="Candara"/>
                <a:cs typeface="Candara"/>
                <a:sym typeface="Candara"/>
              </a:rPr>
              <a:t>Head of Global Marketing and External Communications, MUFG Investor Services</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rgbClr val="033365"/>
              </a:buClr>
              <a:buSzPts val="1600"/>
              <a:buFont typeface="Corbel"/>
              <a:buAutoNum type="arabicPeriod" startAt="11"/>
            </a:pPr>
            <a:r>
              <a:rPr lang="en-US" sz="1600" b="1" i="0" u="sng" strike="noStrike" cap="none">
                <a:solidFill>
                  <a:srgbClr val="033365"/>
                </a:solidFill>
                <a:latin typeface="Candara"/>
                <a:ea typeface="Candara"/>
                <a:cs typeface="Candara"/>
                <a:sym typeface="Candara"/>
                <a:hlinkClick r:id="rId17">
                  <a:extLst>
                    <a:ext uri="{A12FA001-AC4F-418D-AE19-62706E023703}">
                      <ahyp:hlinkClr xmlns:ahyp="http://schemas.microsoft.com/office/drawing/2018/hyperlinkcolor" val="tx"/>
                    </a:ext>
                  </a:extLst>
                </a:hlinkClick>
              </a:rPr>
              <a:t>Tracey Vallarta Jordal</a:t>
            </a:r>
            <a:r>
              <a:rPr lang="en-US" sz="1600" b="1" i="0" u="none" strike="noStrike" cap="none">
                <a:solidFill>
                  <a:srgbClr val="033365"/>
                </a:solidFill>
                <a:latin typeface="Candara"/>
                <a:ea typeface="Candara"/>
                <a:cs typeface="Candara"/>
                <a:sym typeface="Candara"/>
              </a:rPr>
              <a:t>:</a:t>
            </a:r>
            <a:r>
              <a:rPr lang="en-US" sz="1600" b="0" i="0" u="none" strike="noStrike" cap="none">
                <a:solidFill>
                  <a:srgbClr val="033365"/>
                </a:solidFill>
                <a:latin typeface="Candara"/>
                <a:ea typeface="Candara"/>
                <a:cs typeface="Candara"/>
                <a:sym typeface="Candara"/>
              </a:rPr>
              <a:t> Executive Vice President and Head of EMEA Operations and Trade Support, PIMCO</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rgbClr val="033365"/>
              </a:buClr>
              <a:buSzPts val="1600"/>
              <a:buFont typeface="Corbel"/>
              <a:buAutoNum type="arabicPeriod" startAt="11"/>
            </a:pPr>
            <a:r>
              <a:rPr lang="en-US" sz="1600" b="1" i="0" u="sng" strike="noStrike" cap="none">
                <a:solidFill>
                  <a:srgbClr val="033365"/>
                </a:solidFill>
                <a:latin typeface="Candara"/>
                <a:ea typeface="Candara"/>
                <a:cs typeface="Candara"/>
                <a:sym typeface="Candara"/>
                <a:hlinkClick r:id="rId18">
                  <a:extLst>
                    <a:ext uri="{A12FA001-AC4F-418D-AE19-62706E023703}">
                      <ahyp:hlinkClr xmlns:ahyp="http://schemas.microsoft.com/office/drawing/2018/hyperlinkcolor" val="tx"/>
                    </a:ext>
                  </a:extLst>
                </a:hlinkClick>
              </a:rPr>
              <a:t>Petal Walker</a:t>
            </a:r>
            <a:r>
              <a:rPr lang="en-US" sz="1600" b="1" i="0" u="none" strike="noStrike" cap="none">
                <a:solidFill>
                  <a:srgbClr val="033365"/>
                </a:solidFill>
                <a:latin typeface="Candara"/>
                <a:ea typeface="Candara"/>
                <a:cs typeface="Candara"/>
                <a:sym typeface="Candara"/>
              </a:rPr>
              <a:t>: </a:t>
            </a:r>
            <a:r>
              <a:rPr lang="en-US" sz="1600" b="0" i="0" u="none" strike="noStrike" cap="none">
                <a:solidFill>
                  <a:srgbClr val="033365"/>
                </a:solidFill>
                <a:latin typeface="Candara"/>
                <a:ea typeface="Candara"/>
                <a:cs typeface="Candara"/>
                <a:sym typeface="Candara"/>
              </a:rPr>
              <a:t>Managing Director, Risk &amp; Financial Advisory, Regulatory &amp; Legal Support, Deloitte &amp; Touche LLP</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rgbClr val="033365"/>
              </a:buClr>
              <a:buSzPts val="1600"/>
              <a:buFont typeface="Corbel"/>
              <a:buAutoNum type="arabicPeriod" startAt="11"/>
            </a:pPr>
            <a:r>
              <a:rPr lang="en-US" sz="1600" b="1" i="0" u="sng" strike="noStrike" cap="none">
                <a:solidFill>
                  <a:srgbClr val="033365"/>
                </a:solidFill>
                <a:latin typeface="Candara"/>
                <a:ea typeface="Candara"/>
                <a:cs typeface="Candara"/>
                <a:sym typeface="Candara"/>
                <a:hlinkClick r:id="rId19">
                  <a:extLst>
                    <a:ext uri="{A12FA001-AC4F-418D-AE19-62706E023703}">
                      <ahyp:hlinkClr xmlns:ahyp="http://schemas.microsoft.com/office/drawing/2018/hyperlinkcolor" val="tx"/>
                    </a:ext>
                  </a:extLst>
                </a:hlinkClick>
              </a:rPr>
              <a:t>Karen Wares:</a:t>
            </a:r>
            <a:r>
              <a:rPr lang="en-US" sz="1600" b="0" i="0" u="none" strike="noStrike" cap="none">
                <a:solidFill>
                  <a:srgbClr val="033365"/>
                </a:solidFill>
                <a:latin typeface="Candara"/>
                <a:ea typeface="Candara"/>
                <a:cs typeface="Candara"/>
                <a:sym typeface="Candara"/>
              </a:rPr>
              <a:t> Managing Director and Senior Relationship Manager, BofA Securities Inc. </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rgbClr val="033365"/>
              </a:buClr>
              <a:buSzPts val="1600"/>
              <a:buFont typeface="Corbel"/>
              <a:buAutoNum type="arabicPeriod" startAt="11"/>
            </a:pPr>
            <a:r>
              <a:rPr lang="en-US" sz="1600" b="1" i="0" u="sng" strike="noStrike" cap="none">
                <a:solidFill>
                  <a:srgbClr val="033365"/>
                </a:solidFill>
                <a:latin typeface="Candara"/>
                <a:ea typeface="Candara"/>
                <a:cs typeface="Candara"/>
                <a:sym typeface="Candara"/>
                <a:hlinkClick r:id="rId20">
                  <a:extLst>
                    <a:ext uri="{A12FA001-AC4F-418D-AE19-62706E023703}">
                      <ahyp:hlinkClr xmlns:ahyp="http://schemas.microsoft.com/office/drawing/2018/hyperlinkcolor" val="tx"/>
                    </a:ext>
                  </a:extLst>
                </a:hlinkClick>
              </a:rPr>
              <a:t>Julie Winkler</a:t>
            </a:r>
            <a:r>
              <a:rPr lang="en-US" sz="1600" b="0" i="0" u="sng" strike="noStrike" cap="none">
                <a:solidFill>
                  <a:srgbClr val="033365"/>
                </a:solidFill>
                <a:latin typeface="Candara"/>
                <a:ea typeface="Candara"/>
                <a:cs typeface="Candara"/>
                <a:sym typeface="Candara"/>
                <a:hlinkClick r:id="rId20">
                  <a:extLst>
                    <a:ext uri="{A12FA001-AC4F-418D-AE19-62706E023703}">
                      <ahyp:hlinkClr xmlns:ahyp="http://schemas.microsoft.com/office/drawing/2018/hyperlinkcolor" val="tx"/>
                    </a:ext>
                  </a:extLst>
                </a:hlinkClick>
              </a:rPr>
              <a:t>:</a:t>
            </a:r>
            <a:r>
              <a:rPr lang="en-US" sz="1600" b="0" i="0" u="none" strike="noStrike" cap="none">
                <a:solidFill>
                  <a:srgbClr val="033365"/>
                </a:solidFill>
                <a:latin typeface="Candara"/>
                <a:ea typeface="Candara"/>
                <a:cs typeface="Candara"/>
                <a:sym typeface="Candara"/>
              </a:rPr>
              <a:t> Chief Commercial Officer and Senior Managing Director, CME Group</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6"/>
        <p:cNvGrpSpPr/>
        <p:nvPr/>
      </p:nvGrpSpPr>
      <p:grpSpPr>
        <a:xfrm>
          <a:off x="0" y="0"/>
          <a:ext cx="0" cy="0"/>
          <a:chOff x="0" y="0"/>
          <a:chExt cx="0" cy="0"/>
        </a:xfrm>
      </p:grpSpPr>
      <p:pic>
        <p:nvPicPr>
          <p:cNvPr id="477" name="Google Shape;477;p18" descr="User" title="Icon - Presenter Name"/>
          <p:cNvPicPr preferRelativeResize="0"/>
          <p:nvPr/>
        </p:nvPicPr>
        <p:blipFill rotWithShape="1">
          <a:blip r:embed="rId3">
            <a:alphaModFix/>
          </a:blip>
          <a:srcRect/>
          <a:stretch/>
        </p:blipFill>
        <p:spPr>
          <a:xfrm>
            <a:off x="11485495" y="4006655"/>
            <a:ext cx="218900" cy="218900"/>
          </a:xfrm>
          <a:prstGeom prst="rect">
            <a:avLst/>
          </a:prstGeom>
          <a:noFill/>
          <a:ln>
            <a:noFill/>
          </a:ln>
        </p:spPr>
      </p:pic>
      <p:pic>
        <p:nvPicPr>
          <p:cNvPr id="478" name="Google Shape;478;p18" descr="Envelope" title="Icon Presenter Email"/>
          <p:cNvPicPr preferRelativeResize="0"/>
          <p:nvPr/>
        </p:nvPicPr>
        <p:blipFill rotWithShape="1">
          <a:blip r:embed="rId4">
            <a:alphaModFix/>
          </a:blip>
          <a:srcRect/>
          <a:stretch/>
        </p:blipFill>
        <p:spPr>
          <a:xfrm>
            <a:off x="11485495" y="4703551"/>
            <a:ext cx="218900" cy="218900"/>
          </a:xfrm>
          <a:prstGeom prst="rect">
            <a:avLst/>
          </a:prstGeom>
          <a:noFill/>
          <a:ln>
            <a:noFill/>
          </a:ln>
        </p:spPr>
      </p:pic>
      <p:pic>
        <p:nvPicPr>
          <p:cNvPr id="479" name="Google Shape;479;p18" descr="Link"/>
          <p:cNvPicPr preferRelativeResize="0"/>
          <p:nvPr/>
        </p:nvPicPr>
        <p:blipFill rotWithShape="1">
          <a:blip r:embed="rId5">
            <a:alphaModFix/>
          </a:blip>
          <a:srcRect/>
          <a:stretch/>
        </p:blipFill>
        <p:spPr>
          <a:xfrm>
            <a:off x="11472552" y="5040763"/>
            <a:ext cx="244786" cy="244786"/>
          </a:xfrm>
          <a:prstGeom prst="rect">
            <a:avLst/>
          </a:prstGeom>
          <a:noFill/>
          <a:ln>
            <a:noFill/>
          </a:ln>
        </p:spPr>
      </p:pic>
      <p:sp>
        <p:nvSpPr>
          <p:cNvPr id="480" name="Google Shape;480;p18"/>
          <p:cNvSpPr txBox="1">
            <a:spLocks noGrp="1"/>
          </p:cNvSpPr>
          <p:nvPr>
            <p:ph type="ctrTitle"/>
          </p:nvPr>
        </p:nvSpPr>
        <p:spPr>
          <a:xfrm>
            <a:off x="8458200" y="2798354"/>
            <a:ext cx="3733800" cy="1013684"/>
          </a:xfrm>
          <a:prstGeom prst="rect">
            <a:avLst/>
          </a:prstGeom>
          <a:solidFill>
            <a:schemeClr val="lt1"/>
          </a:solidFill>
          <a:ln>
            <a:noFill/>
          </a:ln>
        </p:spPr>
        <p:txBody>
          <a:bodyPr spcFirstLastPara="1" wrap="square" lIns="180000" tIns="180000" rIns="252000" bIns="180000" anchor="t" anchorCtr="0">
            <a:noAutofit/>
          </a:bodyPr>
          <a:lstStyle/>
          <a:p>
            <a:pPr marL="0" lvl="0" indent="0" algn="r" rtl="0">
              <a:lnSpc>
                <a:spcPct val="90000"/>
              </a:lnSpc>
              <a:spcBef>
                <a:spcPts val="0"/>
              </a:spcBef>
              <a:spcAft>
                <a:spcPts val="0"/>
              </a:spcAft>
              <a:buClr>
                <a:srgbClr val="3F3F3F"/>
              </a:buClr>
              <a:buSzPts val="6000"/>
              <a:buFont typeface="Corbel"/>
              <a:buNone/>
            </a:pPr>
            <a:r>
              <a:rPr lang="en-US"/>
              <a:t>Thank You</a:t>
            </a:r>
            <a:endParaRPr/>
          </a:p>
        </p:txBody>
      </p:sp>
      <p:sp>
        <p:nvSpPr>
          <p:cNvPr id="481" name="Google Shape;481;p18"/>
          <p:cNvSpPr txBox="1">
            <a:spLocks noGrp="1"/>
          </p:cNvSpPr>
          <p:nvPr>
            <p:ph type="body" idx="1"/>
          </p:nvPr>
        </p:nvSpPr>
        <p:spPr>
          <a:xfrm>
            <a:off x="8458200" y="3957705"/>
            <a:ext cx="2910342" cy="316800"/>
          </a:xfrm>
          <a:prstGeom prst="rect">
            <a:avLst/>
          </a:prstGeom>
          <a:solidFill>
            <a:srgbClr val="3F3F3F"/>
          </a:solidFill>
          <a:ln>
            <a:noFill/>
          </a:ln>
        </p:spPr>
        <p:txBody>
          <a:bodyPr spcFirstLastPara="1" wrap="square" lIns="0" tIns="0" rIns="72000" bIns="0" anchor="ctr" anchorCtr="0">
            <a:noAutofit/>
          </a:bodyPr>
          <a:lstStyle/>
          <a:p>
            <a:pPr marL="0" lvl="0" indent="0" algn="r" rtl="0">
              <a:lnSpc>
                <a:spcPct val="90000"/>
              </a:lnSpc>
              <a:spcBef>
                <a:spcPts val="0"/>
              </a:spcBef>
              <a:spcAft>
                <a:spcPts val="0"/>
              </a:spcAft>
              <a:buClr>
                <a:schemeClr val="lt1"/>
              </a:buClr>
              <a:buSzPts val="1600"/>
              <a:buNone/>
            </a:pPr>
            <a:r>
              <a:rPr lang="en-US" sz="1600" i="0" u="sng" strike="noStrike">
                <a:solidFill>
                  <a:schemeClr val="hlink"/>
                </a:solidFill>
                <a:hlinkClick r:id="rId6"/>
              </a:rPr>
              <a:t>Tara</a:t>
            </a:r>
            <a:r>
              <a:rPr lang="en-US" sz="1600" i="0"/>
              <a:t> </a:t>
            </a:r>
            <a:r>
              <a:rPr lang="en-US" sz="1600" i="0" u="sng" strike="noStrike">
                <a:solidFill>
                  <a:schemeClr val="hlink"/>
                </a:solidFill>
                <a:hlinkClick r:id="rId6"/>
              </a:rPr>
              <a:t>Dziedzic</a:t>
            </a:r>
            <a:r>
              <a:rPr lang="en-US" sz="1600" i="0" u="none" strike="noStrike"/>
              <a:t> &amp; </a:t>
            </a:r>
            <a:r>
              <a:rPr lang="en-US" sz="1600" i="0" u="sng" strike="noStrike">
                <a:solidFill>
                  <a:schemeClr val="hlink"/>
                </a:solidFill>
                <a:hlinkClick r:id="rId7"/>
              </a:rPr>
              <a:t>Julie Winkler</a:t>
            </a:r>
            <a:endParaRPr sz="1600"/>
          </a:p>
        </p:txBody>
      </p:sp>
      <p:sp>
        <p:nvSpPr>
          <p:cNvPr id="482" name="Google Shape;482;p18"/>
          <p:cNvSpPr txBox="1">
            <a:spLocks noGrp="1"/>
          </p:cNvSpPr>
          <p:nvPr>
            <p:ph type="body" idx="3"/>
          </p:nvPr>
        </p:nvSpPr>
        <p:spPr>
          <a:xfrm>
            <a:off x="8458200" y="4306722"/>
            <a:ext cx="2910342" cy="316800"/>
          </a:xfrm>
          <a:prstGeom prst="rect">
            <a:avLst/>
          </a:prstGeom>
          <a:solidFill>
            <a:srgbClr val="3F3F3F"/>
          </a:solidFill>
          <a:ln>
            <a:noFill/>
          </a:ln>
        </p:spPr>
        <p:txBody>
          <a:bodyPr spcFirstLastPara="1" wrap="square" lIns="0" tIns="0" rIns="72000" bIns="0" anchor="ctr" anchorCtr="0">
            <a:noAutofit/>
          </a:bodyPr>
          <a:lstStyle/>
          <a:p>
            <a:pPr marL="0" lvl="0" indent="0" algn="r" rtl="0">
              <a:lnSpc>
                <a:spcPct val="90000"/>
              </a:lnSpc>
              <a:spcBef>
                <a:spcPts val="0"/>
              </a:spcBef>
              <a:spcAft>
                <a:spcPts val="0"/>
              </a:spcAft>
              <a:buClr>
                <a:schemeClr val="lt1"/>
              </a:buClr>
              <a:buSzPts val="1600"/>
              <a:buNone/>
            </a:pPr>
            <a:r>
              <a:rPr lang="en-US" sz="1600" u="sng">
                <a:solidFill>
                  <a:schemeClr val="hlink"/>
                </a:solidFill>
                <a:hlinkClick r:id="rId8"/>
              </a:rPr>
              <a:t>Julie.Winkler@cmegroup.com</a:t>
            </a:r>
            <a:endParaRPr sz="1600"/>
          </a:p>
        </p:txBody>
      </p:sp>
      <p:sp>
        <p:nvSpPr>
          <p:cNvPr id="483" name="Google Shape;483;p18"/>
          <p:cNvSpPr txBox="1">
            <a:spLocks noGrp="1"/>
          </p:cNvSpPr>
          <p:nvPr>
            <p:ph type="body" idx="4"/>
          </p:nvPr>
        </p:nvSpPr>
        <p:spPr>
          <a:xfrm>
            <a:off x="8458200" y="4655739"/>
            <a:ext cx="2910342" cy="316800"/>
          </a:xfrm>
          <a:prstGeom prst="rect">
            <a:avLst/>
          </a:prstGeom>
          <a:solidFill>
            <a:srgbClr val="3F3F3F"/>
          </a:solidFill>
          <a:ln>
            <a:noFill/>
          </a:ln>
        </p:spPr>
        <p:txBody>
          <a:bodyPr spcFirstLastPara="1" wrap="square" lIns="0" tIns="0" rIns="72000" bIns="0" anchor="ctr" anchorCtr="0">
            <a:noAutofit/>
          </a:bodyPr>
          <a:lstStyle/>
          <a:p>
            <a:pPr marL="0" lvl="0" indent="0" algn="r" rtl="0">
              <a:lnSpc>
                <a:spcPct val="90000"/>
              </a:lnSpc>
              <a:spcBef>
                <a:spcPts val="0"/>
              </a:spcBef>
              <a:spcAft>
                <a:spcPts val="0"/>
              </a:spcAft>
              <a:buClr>
                <a:schemeClr val="lt1"/>
              </a:buClr>
              <a:buSzPts val="1600"/>
              <a:buNone/>
            </a:pPr>
            <a:r>
              <a:rPr lang="en-US" sz="1600" u="sng">
                <a:solidFill>
                  <a:schemeClr val="hlink"/>
                </a:solidFill>
                <a:latin typeface="Calibri"/>
                <a:ea typeface="Calibri"/>
                <a:cs typeface="Calibri"/>
                <a:sym typeface="Calibri"/>
                <a:hlinkClick r:id="rId9"/>
              </a:rPr>
              <a:t>Tara.Dziedzic@nyse.com</a:t>
            </a:r>
            <a:endParaRPr sz="1600"/>
          </a:p>
        </p:txBody>
      </p:sp>
      <p:sp>
        <p:nvSpPr>
          <p:cNvPr id="484" name="Google Shape;484;p18"/>
          <p:cNvSpPr txBox="1"/>
          <p:nvPr/>
        </p:nvSpPr>
        <p:spPr>
          <a:xfrm>
            <a:off x="8458200" y="5004756"/>
            <a:ext cx="2910342" cy="316800"/>
          </a:xfrm>
          <a:prstGeom prst="rect">
            <a:avLst/>
          </a:prstGeom>
          <a:solidFill>
            <a:srgbClr val="3F3F3F"/>
          </a:solidFill>
          <a:ln>
            <a:noFill/>
          </a:ln>
        </p:spPr>
        <p:txBody>
          <a:bodyPr spcFirstLastPara="1" wrap="square" lIns="0" tIns="0" rIns="72000" bIns="0" anchor="ctr" anchorCtr="0">
            <a:noAutofit/>
          </a:bodyPr>
          <a:lstStyle/>
          <a:p>
            <a:pPr marL="0" marR="0" lvl="0" indent="0" algn="r" rtl="0">
              <a:lnSpc>
                <a:spcPct val="90000"/>
              </a:lnSpc>
              <a:spcBef>
                <a:spcPts val="0"/>
              </a:spcBef>
              <a:spcAft>
                <a:spcPts val="0"/>
              </a:spcAft>
              <a:buClr>
                <a:schemeClr val="lt1"/>
              </a:buClr>
              <a:buSzPts val="1600"/>
              <a:buFont typeface="Arial"/>
              <a:buNone/>
            </a:pPr>
            <a:r>
              <a:rPr lang="en-US" sz="1600" b="0" i="0" u="sng" strike="noStrike" cap="none" dirty="0">
                <a:solidFill>
                  <a:schemeClr val="lt1"/>
                </a:solidFill>
                <a:latin typeface="Candara"/>
                <a:ea typeface="Candara"/>
                <a:cs typeface="Candara"/>
                <a:sym typeface="Candara"/>
                <a:hlinkClick r:id="rId10">
                  <a:extLst>
                    <a:ext uri="{A12FA001-AC4F-418D-AE19-62706E023703}">
                      <ahyp:hlinkClr xmlns:ahyp="http://schemas.microsoft.com/office/drawing/2018/hyperlinkcolor" val="tx"/>
                    </a:ext>
                  </a:extLst>
                </a:hlinkClick>
              </a:rPr>
              <a:t>w</a:t>
            </a:r>
            <a:r>
              <a:rPr lang="en-US" sz="1600" b="0" i="0" u="sng" strike="noStrike" cap="none" dirty="0">
                <a:solidFill>
                  <a:schemeClr val="lt1"/>
                </a:solidFill>
                <a:latin typeface="Candara"/>
                <a:ea typeface="Candara"/>
                <a:cs typeface="Candara"/>
                <a:sym typeface="Candara"/>
                <a:hlinkClick r:id="rId10">
                  <a:extLst>
                    <a:ext uri="{A12FA001-AC4F-418D-AE19-62706E023703}">
                      <ahyp:hlinkClr xmlns:ahyp="http://schemas.microsoft.com/office/drawing/2018/hyperlinkcolor" val="tx"/>
                    </a:ext>
                  </a:extLst>
                </a:hlinkClick>
              </a:rPr>
              <a:t>omeninderivatives</a:t>
            </a:r>
            <a:r>
              <a:rPr lang="en-US" sz="1600" b="0" i="0" u="sng" strike="noStrike" cap="none" dirty="0">
                <a:solidFill>
                  <a:schemeClr val="lt1"/>
                </a:solidFill>
                <a:latin typeface="Candara"/>
                <a:ea typeface="Candara"/>
                <a:cs typeface="Candara"/>
                <a:sym typeface="Candara"/>
                <a:hlinkClick r:id="rId10">
                  <a:extLst>
                    <a:ext uri="{A12FA001-AC4F-418D-AE19-62706E023703}">
                      <ahyp:hlinkClr xmlns:ahyp="http://schemas.microsoft.com/office/drawing/2018/hyperlinkcolor" val="tx"/>
                    </a:ext>
                  </a:extLst>
                </a:hlinkClick>
              </a:rPr>
              <a:t>.org</a:t>
            </a:r>
            <a:endParaRPr sz="1600" b="0" i="0" u="none" strike="noStrike" cap="none" dirty="0">
              <a:solidFill>
                <a:schemeClr val="lt1"/>
              </a:solidFill>
              <a:latin typeface="Candara"/>
              <a:ea typeface="Candara"/>
              <a:cs typeface="Candara"/>
              <a:sym typeface="Candara"/>
            </a:endParaRPr>
          </a:p>
        </p:txBody>
      </p:sp>
      <p:pic>
        <p:nvPicPr>
          <p:cNvPr id="485" name="Google Shape;485;p18" descr="A collage of a person&#10;&#10;Description automatically generated with medium confidence"/>
          <p:cNvPicPr preferRelativeResize="0"/>
          <p:nvPr/>
        </p:nvPicPr>
        <p:blipFill rotWithShape="1">
          <a:blip r:embed="rId11">
            <a:alphaModFix/>
          </a:blip>
          <a:srcRect/>
          <a:stretch/>
        </p:blipFill>
        <p:spPr>
          <a:xfrm>
            <a:off x="1319646" y="6475"/>
            <a:ext cx="6544194" cy="6678806"/>
          </a:xfrm>
          <a:prstGeom prst="rect">
            <a:avLst/>
          </a:prstGeom>
          <a:noFill/>
          <a:ln>
            <a:noFill/>
          </a:ln>
        </p:spPr>
      </p:pic>
      <p:pic>
        <p:nvPicPr>
          <p:cNvPr id="486" name="Google Shape;486;p18" descr="Envelope" title="Icon Presenter Email"/>
          <p:cNvPicPr preferRelativeResize="0"/>
          <p:nvPr/>
        </p:nvPicPr>
        <p:blipFill rotWithShape="1">
          <a:blip r:embed="rId4">
            <a:alphaModFix/>
          </a:blip>
          <a:srcRect/>
          <a:stretch/>
        </p:blipFill>
        <p:spPr>
          <a:xfrm>
            <a:off x="11472552" y="4349242"/>
            <a:ext cx="218900" cy="2189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pic>
        <p:nvPicPr>
          <p:cNvPr id="491" name="Google Shape;491;p19" descr="A group of people looking at a computer&#10;&#10;Description automatically generated with medium confidence"/>
          <p:cNvPicPr preferRelativeResize="0">
            <a:picLocks noGrp="1"/>
          </p:cNvPicPr>
          <p:nvPr>
            <p:ph type="pic" idx="2"/>
          </p:nvPr>
        </p:nvPicPr>
        <p:blipFill rotWithShape="1">
          <a:blip r:embed="rId3">
            <a:alphaModFix/>
          </a:blip>
          <a:srcRect r="-2" b="2039"/>
          <a:stretch/>
        </p:blipFill>
        <p:spPr>
          <a:xfrm>
            <a:off x="2411412" y="10"/>
            <a:ext cx="9780588" cy="6371341"/>
          </a:xfrm>
          <a:prstGeom prst="rect">
            <a:avLst/>
          </a:prstGeom>
          <a:noFill/>
          <a:ln>
            <a:noFill/>
          </a:ln>
        </p:spPr>
      </p:pic>
      <p:sp>
        <p:nvSpPr>
          <p:cNvPr id="492" name="Google Shape;492;p19"/>
          <p:cNvSpPr txBox="1">
            <a:spLocks noGrp="1"/>
          </p:cNvSpPr>
          <p:nvPr>
            <p:ph type="title"/>
          </p:nvPr>
        </p:nvSpPr>
        <p:spPr>
          <a:xfrm>
            <a:off x="-1700" y="2156226"/>
            <a:ext cx="6235702" cy="1958400"/>
          </a:xfrm>
          <a:prstGeom prst="rect">
            <a:avLst/>
          </a:prstGeom>
          <a:solidFill>
            <a:schemeClr val="lt1"/>
          </a:solidFill>
          <a:ln>
            <a:noFill/>
          </a:ln>
        </p:spPr>
        <p:txBody>
          <a:bodyPr spcFirstLastPara="1" wrap="square" lIns="252000" tIns="180000" rIns="180000" bIns="180000" anchor="ctr" anchorCtr="0">
            <a:normAutofit/>
          </a:bodyPr>
          <a:lstStyle/>
          <a:p>
            <a:pPr marL="0" lvl="0" indent="0" algn="l" rtl="0">
              <a:lnSpc>
                <a:spcPct val="90000"/>
              </a:lnSpc>
              <a:spcBef>
                <a:spcPts val="0"/>
              </a:spcBef>
              <a:spcAft>
                <a:spcPts val="0"/>
              </a:spcAft>
              <a:buClr>
                <a:srgbClr val="3F3F3F"/>
              </a:buClr>
              <a:buSzPts val="6000"/>
              <a:buFont typeface="Corbel"/>
              <a:buNone/>
            </a:pPr>
            <a:r>
              <a:rPr lang="en-US"/>
              <a:t>APPENDIX</a:t>
            </a:r>
            <a:endParaRPr/>
          </a:p>
        </p:txBody>
      </p:sp>
      <p:sp>
        <p:nvSpPr>
          <p:cNvPr id="493" name="Google Shape;493;p19"/>
          <p:cNvSpPr txBox="1">
            <a:spLocks noGrp="1"/>
          </p:cNvSpPr>
          <p:nvPr>
            <p:ph type="body" idx="1"/>
          </p:nvPr>
        </p:nvSpPr>
        <p:spPr>
          <a:xfrm>
            <a:off x="0" y="4114626"/>
            <a:ext cx="6235702" cy="1096699"/>
          </a:xfrm>
          <a:prstGeom prst="rect">
            <a:avLst/>
          </a:prstGeom>
          <a:solidFill>
            <a:schemeClr val="dk1">
              <a:alpha val="80000"/>
            </a:schemeClr>
          </a:solidFill>
          <a:ln>
            <a:noFill/>
          </a:ln>
        </p:spPr>
        <p:txBody>
          <a:bodyPr spcFirstLastPara="1" wrap="square" lIns="252000" tIns="180000" rIns="180000" bIns="180000" anchor="t" anchorCtr="0">
            <a:normAutofit/>
          </a:bodyPr>
          <a:lstStyle/>
          <a:p>
            <a:pPr marL="0" lvl="0" indent="0" algn="l" rtl="0">
              <a:lnSpc>
                <a:spcPct val="90000"/>
              </a:lnSpc>
              <a:spcBef>
                <a:spcPts val="0"/>
              </a:spcBef>
              <a:spcAft>
                <a:spcPts val="0"/>
              </a:spcAft>
              <a:buClr>
                <a:schemeClr val="lt1"/>
              </a:buClr>
              <a:buSzPts val="1800"/>
              <a:buNone/>
            </a:pPr>
            <a:r>
              <a:rPr lang="en-US" i="1"/>
              <a:t>2023 Curriculum Roadmap Intended objectives and outcomes</a:t>
            </a:r>
            <a:endParaRPr/>
          </a:p>
        </p:txBody>
      </p:sp>
      <p:sp>
        <p:nvSpPr>
          <p:cNvPr id="494" name="Google Shape;494;p19"/>
          <p:cNvSpPr txBox="1">
            <a:spLocks noGrp="1"/>
          </p:cNvSpPr>
          <p:nvPr>
            <p:ph type="ftr" idx="11"/>
          </p:nvPr>
        </p:nvSpPr>
        <p:spPr>
          <a:xfrm>
            <a:off x="432000" y="6439820"/>
            <a:ext cx="5664000" cy="2950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Add a footer</a:t>
            </a:r>
            <a:endParaRPr/>
          </a:p>
        </p:txBody>
      </p:sp>
      <p:sp>
        <p:nvSpPr>
          <p:cNvPr id="495" name="Google Shape;495;p19"/>
          <p:cNvSpPr txBox="1">
            <a:spLocks noGrp="1"/>
          </p:cNvSpPr>
          <p:nvPr>
            <p:ph type="sldNum" idx="12"/>
          </p:nvPr>
        </p:nvSpPr>
        <p:spPr>
          <a:xfrm>
            <a:off x="11760000" y="6371351"/>
            <a:ext cx="432000" cy="432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
          <p:cNvSpPr txBox="1">
            <a:spLocks noGrp="1"/>
          </p:cNvSpPr>
          <p:nvPr>
            <p:ph type="body" idx="3"/>
          </p:nvPr>
        </p:nvSpPr>
        <p:spPr>
          <a:xfrm>
            <a:off x="432000" y="2668685"/>
            <a:ext cx="5472000" cy="3492339"/>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2800"/>
              <a:buNone/>
            </a:pPr>
            <a:r>
              <a:rPr lang="en-US" sz="2800" b="1" dirty="0">
                <a:solidFill>
                  <a:schemeClr val="dk1"/>
                </a:solidFill>
              </a:rPr>
              <a:t>WIFM’s Mission</a:t>
            </a:r>
            <a:endParaRPr dirty="0"/>
          </a:p>
          <a:p>
            <a:pPr marL="266700" lvl="0" indent="-266700" algn="l" rtl="0">
              <a:lnSpc>
                <a:spcPct val="90000"/>
              </a:lnSpc>
              <a:spcBef>
                <a:spcPts val="1000"/>
              </a:spcBef>
              <a:spcAft>
                <a:spcPts val="0"/>
              </a:spcAft>
              <a:buClr>
                <a:srgbClr val="25C6E3"/>
              </a:buClr>
              <a:buSzPts val="1800"/>
              <a:buChar char="•"/>
            </a:pPr>
            <a:r>
              <a:rPr lang="en-US" dirty="0">
                <a:solidFill>
                  <a:schemeClr val="dk1"/>
                </a:solidFill>
              </a:rPr>
              <a:t>Established in 2007, </a:t>
            </a:r>
            <a:r>
              <a:rPr lang="en-US" b="0" i="0" dirty="0">
                <a:solidFill>
                  <a:schemeClr val="dk1"/>
                </a:solidFill>
              </a:rPr>
              <a:t>Women in Financial Markets (WI</a:t>
            </a:r>
            <a:r>
              <a:rPr lang="en-US" dirty="0">
                <a:solidFill>
                  <a:schemeClr val="dk1"/>
                </a:solidFill>
              </a:rPr>
              <a:t>FM</a:t>
            </a:r>
            <a:r>
              <a:rPr lang="en-US" b="0" i="0" dirty="0">
                <a:solidFill>
                  <a:schemeClr val="dk1"/>
                </a:solidFill>
              </a:rPr>
              <a:t>) is a 501c3 nonprofit organization whose </a:t>
            </a:r>
            <a:r>
              <a:rPr lang="en-US" b="1" i="0" dirty="0">
                <a:solidFill>
                  <a:schemeClr val="dk1"/>
                </a:solidFill>
              </a:rPr>
              <a:t>mission is to attract, retain, educate and develop female leaders in the financial industry. </a:t>
            </a:r>
            <a:endParaRPr dirty="0"/>
          </a:p>
          <a:p>
            <a:pPr marL="266700" lvl="0" indent="-266700" algn="l" rtl="0">
              <a:lnSpc>
                <a:spcPct val="90000"/>
              </a:lnSpc>
              <a:spcBef>
                <a:spcPts val="1000"/>
              </a:spcBef>
              <a:spcAft>
                <a:spcPts val="0"/>
              </a:spcAft>
              <a:buClr>
                <a:srgbClr val="25C6E3"/>
              </a:buClr>
              <a:buSzPts val="1800"/>
              <a:buChar char="•"/>
            </a:pPr>
            <a:r>
              <a:rPr lang="en-US" b="0" i="0" dirty="0">
                <a:solidFill>
                  <a:schemeClr val="dk1"/>
                </a:solidFill>
              </a:rPr>
              <a:t>We provide targeted channels for education, mentoring and sponsorship, leveraging senior leaders within our organization. </a:t>
            </a:r>
            <a:endParaRPr dirty="0"/>
          </a:p>
          <a:p>
            <a:pPr marL="266700" lvl="0" indent="-266700" algn="l" rtl="0">
              <a:lnSpc>
                <a:spcPct val="90000"/>
              </a:lnSpc>
              <a:spcBef>
                <a:spcPts val="1000"/>
              </a:spcBef>
              <a:spcAft>
                <a:spcPts val="0"/>
              </a:spcAft>
              <a:buClr>
                <a:srgbClr val="25C6E3"/>
              </a:buClr>
              <a:buSzPts val="1800"/>
              <a:buChar char="•"/>
            </a:pPr>
            <a:r>
              <a:rPr lang="en-US" b="0" i="0" dirty="0">
                <a:solidFill>
                  <a:schemeClr val="dk1"/>
                </a:solidFill>
              </a:rPr>
              <a:t>WIND currently has almost </a:t>
            </a:r>
            <a:r>
              <a:rPr lang="en-US" b="1" i="0" dirty="0">
                <a:solidFill>
                  <a:schemeClr val="dk1"/>
                </a:solidFill>
              </a:rPr>
              <a:t>6,000 participants </a:t>
            </a:r>
            <a:r>
              <a:rPr lang="en-US" b="0" i="0" dirty="0">
                <a:solidFill>
                  <a:schemeClr val="dk1"/>
                </a:solidFill>
              </a:rPr>
              <a:t>worldwide in the financial industry, who consist of women with a range of backgrounds, positions and seniority. </a:t>
            </a:r>
            <a:endParaRPr dirty="0"/>
          </a:p>
          <a:p>
            <a:pPr marL="266700" lvl="0" indent="-266700" algn="l" rtl="0">
              <a:lnSpc>
                <a:spcPct val="90000"/>
              </a:lnSpc>
              <a:spcBef>
                <a:spcPts val="1000"/>
              </a:spcBef>
              <a:spcAft>
                <a:spcPts val="0"/>
              </a:spcAft>
              <a:buClr>
                <a:srgbClr val="25C6E3"/>
              </a:buClr>
              <a:buSzPts val="1800"/>
              <a:buChar char="•"/>
            </a:pPr>
            <a:r>
              <a:rPr lang="en-US" b="0" i="0" dirty="0">
                <a:solidFill>
                  <a:schemeClr val="dk1"/>
                </a:solidFill>
              </a:rPr>
              <a:t>Our participants include women in trading, sales, law, economics, portfolio management, risk, marketing, research, academia, government, operations and technology. </a:t>
            </a:r>
            <a:endParaRPr dirty="0"/>
          </a:p>
          <a:p>
            <a:pPr marL="266700" lvl="0" indent="-266700" algn="l" rtl="0">
              <a:lnSpc>
                <a:spcPct val="90000"/>
              </a:lnSpc>
              <a:spcBef>
                <a:spcPts val="1000"/>
              </a:spcBef>
              <a:spcAft>
                <a:spcPts val="0"/>
              </a:spcAft>
              <a:buClr>
                <a:srgbClr val="25C6E3"/>
              </a:buClr>
              <a:buSzPts val="1800"/>
              <a:buChar char="•"/>
            </a:pPr>
            <a:r>
              <a:rPr lang="en-US" dirty="0">
                <a:solidFill>
                  <a:schemeClr val="dk1"/>
                </a:solidFill>
              </a:rPr>
              <a:t>Learn more at </a:t>
            </a:r>
            <a:r>
              <a:rPr lang="en-US" u="sng" dirty="0">
                <a:solidFill>
                  <a:srgbClr val="00B0F0"/>
                </a:solidFill>
                <a:hlinkClick r:id="rId3">
                  <a:extLst>
                    <a:ext uri="{A12FA001-AC4F-418D-AE19-62706E023703}">
                      <ahyp:hlinkClr xmlns:ahyp="http://schemas.microsoft.com/office/drawing/2018/hyperlinkcolor" val="tx"/>
                    </a:ext>
                  </a:extLst>
                </a:hlinkClick>
              </a:rPr>
              <a:t>www.womeninfinancialmarkets.org</a:t>
            </a:r>
            <a:r>
              <a:rPr lang="en-US" dirty="0">
                <a:solidFill>
                  <a:schemeClr val="dk1"/>
                </a:solidFill>
              </a:rPr>
              <a:t>.</a:t>
            </a:r>
            <a:endParaRPr dirty="0"/>
          </a:p>
        </p:txBody>
      </p:sp>
      <p:sp>
        <p:nvSpPr>
          <p:cNvPr id="247" name="Google Shape;247;p2"/>
          <p:cNvSpPr/>
          <p:nvPr/>
        </p:nvSpPr>
        <p:spPr>
          <a:xfrm>
            <a:off x="9348588" y="3688075"/>
            <a:ext cx="2411412" cy="11482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sp>
        <p:nvSpPr>
          <p:cNvPr id="248" name="Google Shape;248;p2"/>
          <p:cNvSpPr txBox="1">
            <a:spLocks noGrp="1"/>
          </p:cNvSpPr>
          <p:nvPr>
            <p:ph type="title"/>
          </p:nvPr>
        </p:nvSpPr>
        <p:spPr>
          <a:xfrm>
            <a:off x="7111800" y="3802899"/>
            <a:ext cx="4648200" cy="985000"/>
          </a:xfrm>
          <a:prstGeom prst="rect">
            <a:avLst/>
          </a:prstGeom>
          <a:solidFill>
            <a:schemeClr val="lt1"/>
          </a:solidFill>
          <a:ln>
            <a:noFill/>
          </a:ln>
        </p:spPr>
        <p:txBody>
          <a:bodyPr spcFirstLastPara="1" wrap="square" lIns="180000" tIns="180000" rIns="180000" bIns="180000" anchor="ctr" anchorCtr="0">
            <a:noAutofit/>
          </a:bodyPr>
          <a:lstStyle/>
          <a:p>
            <a:pPr marL="0" lvl="0" indent="0" algn="r" rtl="0">
              <a:lnSpc>
                <a:spcPct val="90000"/>
              </a:lnSpc>
              <a:spcBef>
                <a:spcPts val="0"/>
              </a:spcBef>
              <a:spcAft>
                <a:spcPts val="0"/>
              </a:spcAft>
              <a:buClr>
                <a:srgbClr val="3F3F3F"/>
              </a:buClr>
              <a:buSzPts val="6000"/>
              <a:buFont typeface="Corbel"/>
              <a:buNone/>
            </a:pPr>
            <a:r>
              <a:rPr lang="en-US"/>
              <a:t>About  WIND</a:t>
            </a:r>
            <a:endParaRPr/>
          </a:p>
        </p:txBody>
      </p:sp>
      <p:sp>
        <p:nvSpPr>
          <p:cNvPr id="249" name="Google Shape;249;p2"/>
          <p:cNvSpPr txBox="1">
            <a:spLocks noGrp="1"/>
          </p:cNvSpPr>
          <p:nvPr>
            <p:ph type="body" idx="1"/>
          </p:nvPr>
        </p:nvSpPr>
        <p:spPr>
          <a:xfrm>
            <a:off x="7111800" y="4787900"/>
            <a:ext cx="4648200" cy="1162800"/>
          </a:xfrm>
          <a:prstGeom prst="rect">
            <a:avLst/>
          </a:prstGeom>
          <a:solidFill>
            <a:schemeClr val="dk1">
              <a:alpha val="80000"/>
            </a:schemeClr>
          </a:solidFill>
          <a:ln>
            <a:noFill/>
          </a:ln>
        </p:spPr>
        <p:txBody>
          <a:bodyPr spcFirstLastPara="1" wrap="square" lIns="180000" tIns="180000" rIns="180000" bIns="180000" anchor="t" anchorCtr="0">
            <a:noAutofit/>
          </a:bodyPr>
          <a:lstStyle/>
          <a:p>
            <a:pPr marL="0" lvl="0" indent="0" algn="r" rtl="0">
              <a:lnSpc>
                <a:spcPct val="90000"/>
              </a:lnSpc>
              <a:spcBef>
                <a:spcPts val="0"/>
              </a:spcBef>
              <a:spcAft>
                <a:spcPts val="0"/>
              </a:spcAft>
              <a:buClr>
                <a:schemeClr val="lt1"/>
              </a:buClr>
              <a:buSzPts val="1800"/>
              <a:buNone/>
            </a:pPr>
            <a:r>
              <a:rPr lang="en-US"/>
              <a:t>Lorem ipsum dolor sit amet, consectetur adipiscing elit. Etiam aliquet eu mi quis lacinia. Ut fermentum a magna ut.</a:t>
            </a:r>
            <a:endParaRPr/>
          </a:p>
        </p:txBody>
      </p:sp>
      <p:sp>
        <p:nvSpPr>
          <p:cNvPr id="250" name="Google Shape;250;p2"/>
          <p:cNvSpPr txBox="1">
            <a:spLocks noGrp="1"/>
          </p:cNvSpPr>
          <p:nvPr>
            <p:ph type="sldNum" idx="12"/>
          </p:nvPr>
        </p:nvSpPr>
        <p:spPr>
          <a:xfrm>
            <a:off x="11760000" y="6371351"/>
            <a:ext cx="432000" cy="43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fld id="{00000000-1234-1234-1234-123412341234}" type="slidenum">
              <a:rPr lang="en-US"/>
              <a:t>2</a:t>
            </a:fld>
            <a:endParaRPr/>
          </a:p>
        </p:txBody>
      </p:sp>
      <p:pic>
        <p:nvPicPr>
          <p:cNvPr id="251" name="Google Shape;251;p2" descr="A person sitting at a table&#10;&#10;Description automatically generated with low confidence"/>
          <p:cNvPicPr preferRelativeResize="0">
            <a:picLocks noGrp="1"/>
          </p:cNvPicPr>
          <p:nvPr>
            <p:ph type="pic" idx="2"/>
          </p:nvPr>
        </p:nvPicPr>
        <p:blipFill rotWithShape="1">
          <a:blip r:embed="rId4">
            <a:alphaModFix/>
          </a:blip>
          <a:srcRect l="18077" r="18077"/>
          <a:stretch/>
        </p:blipFill>
        <p:spPr>
          <a:xfrm>
            <a:off x="6096000" y="-210326"/>
            <a:ext cx="6096000" cy="6371351"/>
          </a:xfrm>
          <a:prstGeom prst="rect">
            <a:avLst/>
          </a:prstGeom>
          <a:solidFill>
            <a:srgbClr val="F2F2F2"/>
          </a:solidFill>
          <a:ln>
            <a:noFill/>
          </a:ln>
        </p:spPr>
      </p:pic>
      <p:pic>
        <p:nvPicPr>
          <p:cNvPr id="2" name="Picture 1" descr="A black background with a black square&#10;&#10;Description automatically generated with medium confidence">
            <a:extLst>
              <a:ext uri="{FF2B5EF4-FFF2-40B4-BE49-F238E27FC236}">
                <a16:creationId xmlns:a16="http://schemas.microsoft.com/office/drawing/2014/main" id="{19957962-1F40-00FD-2F08-320895A9CE3E}"/>
              </a:ext>
            </a:extLst>
          </p:cNvPr>
          <p:cNvPicPr>
            <a:picLocks noChangeAspect="1"/>
          </p:cNvPicPr>
          <p:nvPr/>
        </p:nvPicPr>
        <p:blipFill>
          <a:blip r:embed="rId5"/>
          <a:stretch>
            <a:fillRect/>
          </a:stretch>
        </p:blipFill>
        <p:spPr>
          <a:xfrm>
            <a:off x="10027919" y="6250805"/>
            <a:ext cx="1564258" cy="432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20"/>
          <p:cNvSpPr txBox="1">
            <a:spLocks noGrp="1"/>
          </p:cNvSpPr>
          <p:nvPr>
            <p:ph type="title"/>
          </p:nvPr>
        </p:nvSpPr>
        <p:spPr>
          <a:xfrm>
            <a:off x="432000" y="432000"/>
            <a:ext cx="11340000" cy="4320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rgbClr val="3F3F3F"/>
              </a:buClr>
              <a:buSzPts val="3200"/>
              <a:buFont typeface="Corbel"/>
              <a:buNone/>
            </a:pPr>
            <a:r>
              <a:rPr lang="en-US"/>
              <a:t>Session Objectives</a:t>
            </a:r>
            <a:endParaRPr/>
          </a:p>
        </p:txBody>
      </p:sp>
      <p:sp>
        <p:nvSpPr>
          <p:cNvPr id="501" name="Google Shape;501;p20"/>
          <p:cNvSpPr txBox="1">
            <a:spLocks noGrp="1"/>
          </p:cNvSpPr>
          <p:nvPr>
            <p:ph type="body" idx="1"/>
          </p:nvPr>
        </p:nvSpPr>
        <p:spPr>
          <a:xfrm>
            <a:off x="431800" y="1008000"/>
            <a:ext cx="11339513" cy="360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3F3F3F"/>
              </a:buClr>
              <a:buSzPts val="1800"/>
              <a:buNone/>
            </a:pPr>
            <a:r>
              <a:rPr lang="en-US" b="1" i="1"/>
              <a:t>Each session aims to help you grow and advance in your leadership role.</a:t>
            </a:r>
            <a:endParaRPr/>
          </a:p>
        </p:txBody>
      </p:sp>
      <p:sp>
        <p:nvSpPr>
          <p:cNvPr id="502" name="Google Shape;502;p20"/>
          <p:cNvSpPr txBox="1">
            <a:spLocks noGrp="1"/>
          </p:cNvSpPr>
          <p:nvPr>
            <p:ph type="body" idx="2"/>
          </p:nvPr>
        </p:nvSpPr>
        <p:spPr>
          <a:xfrm>
            <a:off x="432000" y="2307689"/>
            <a:ext cx="5472000" cy="360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3F3F3F"/>
              </a:buClr>
              <a:buSzPts val="2400"/>
              <a:buNone/>
            </a:pPr>
            <a:r>
              <a:rPr lang="en-US"/>
              <a:t>Session 1</a:t>
            </a:r>
            <a:endParaRPr sz="2400">
              <a:solidFill>
                <a:schemeClr val="dk2"/>
              </a:solidFill>
            </a:endParaRPr>
          </a:p>
          <a:p>
            <a:pPr marL="0" lvl="0" indent="0" algn="l" rtl="0">
              <a:lnSpc>
                <a:spcPct val="90000"/>
              </a:lnSpc>
              <a:spcBef>
                <a:spcPts val="1000"/>
              </a:spcBef>
              <a:spcAft>
                <a:spcPts val="0"/>
              </a:spcAft>
              <a:buClr>
                <a:srgbClr val="3F3F3F"/>
              </a:buClr>
              <a:buSzPts val="2400"/>
              <a:buNone/>
            </a:pPr>
            <a:endParaRPr/>
          </a:p>
        </p:txBody>
      </p:sp>
      <p:sp>
        <p:nvSpPr>
          <p:cNvPr id="503" name="Google Shape;503;p20"/>
          <p:cNvSpPr txBox="1">
            <a:spLocks noGrp="1"/>
          </p:cNvSpPr>
          <p:nvPr>
            <p:ph type="body" idx="3"/>
          </p:nvPr>
        </p:nvSpPr>
        <p:spPr>
          <a:xfrm>
            <a:off x="432000" y="2815037"/>
            <a:ext cx="5472000" cy="3376963"/>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2"/>
              </a:buClr>
              <a:buSzPts val="1800"/>
              <a:buNone/>
            </a:pPr>
            <a:r>
              <a:rPr lang="en-US" sz="1800" b="1" dirty="0">
                <a:solidFill>
                  <a:schemeClr val="dk2"/>
                </a:solidFill>
              </a:rPr>
              <a:t>Establishing Your Leadership Vision &amp; Executing Your ‘23 Plan</a:t>
            </a:r>
            <a:endParaRPr dirty="0"/>
          </a:p>
          <a:p>
            <a:pPr marL="0" lvl="0" indent="0" algn="l" rtl="0">
              <a:lnSpc>
                <a:spcPct val="90000"/>
              </a:lnSpc>
              <a:spcBef>
                <a:spcPts val="1000"/>
              </a:spcBef>
              <a:spcAft>
                <a:spcPts val="0"/>
              </a:spcAft>
              <a:buClr>
                <a:schemeClr val="dk2"/>
              </a:buClr>
              <a:buSzPts val="1800"/>
              <a:buNone/>
            </a:pPr>
            <a:r>
              <a:rPr lang="en-US" b="1" dirty="0">
                <a:solidFill>
                  <a:schemeClr val="dk2"/>
                </a:solidFill>
              </a:rPr>
              <a:t>Objectives: </a:t>
            </a:r>
            <a:endParaRPr dirty="0"/>
          </a:p>
          <a:p>
            <a:pPr marL="266700" lvl="0" indent="-266700" algn="l" rtl="0">
              <a:lnSpc>
                <a:spcPct val="90000"/>
              </a:lnSpc>
              <a:spcBef>
                <a:spcPts val="300"/>
              </a:spcBef>
              <a:spcAft>
                <a:spcPts val="0"/>
              </a:spcAft>
              <a:buClr>
                <a:srgbClr val="25C6E3"/>
              </a:buClr>
              <a:buSzPts val="1800"/>
              <a:buChar char="•"/>
            </a:pPr>
            <a:r>
              <a:rPr lang="en-US" dirty="0">
                <a:solidFill>
                  <a:schemeClr val="dk2"/>
                </a:solidFill>
              </a:rPr>
              <a:t>Identify a clear direction to grow as a leader in ‘23</a:t>
            </a:r>
            <a:endParaRPr dirty="0"/>
          </a:p>
          <a:p>
            <a:pPr marL="266700" lvl="0" indent="-266700" algn="l" rtl="0">
              <a:lnSpc>
                <a:spcPct val="90000"/>
              </a:lnSpc>
              <a:spcBef>
                <a:spcPts val="300"/>
              </a:spcBef>
              <a:spcAft>
                <a:spcPts val="0"/>
              </a:spcAft>
              <a:buClr>
                <a:srgbClr val="25C6E3"/>
              </a:buClr>
              <a:buSzPts val="1800"/>
              <a:buChar char="•"/>
            </a:pPr>
            <a:r>
              <a:rPr lang="en-US" dirty="0">
                <a:solidFill>
                  <a:schemeClr val="dk2"/>
                </a:solidFill>
              </a:rPr>
              <a:t>Find the meaning in your ’23 goals</a:t>
            </a:r>
            <a:endParaRPr dirty="0"/>
          </a:p>
          <a:p>
            <a:pPr marL="266700" lvl="0" indent="-266700" algn="l" rtl="0">
              <a:lnSpc>
                <a:spcPct val="90000"/>
              </a:lnSpc>
              <a:spcBef>
                <a:spcPts val="300"/>
              </a:spcBef>
              <a:spcAft>
                <a:spcPts val="0"/>
              </a:spcAft>
              <a:buClr>
                <a:srgbClr val="25C6E3"/>
              </a:buClr>
              <a:buSzPts val="1800"/>
              <a:buChar char="•"/>
            </a:pPr>
            <a:r>
              <a:rPr lang="en-US" dirty="0">
                <a:solidFill>
                  <a:schemeClr val="dk2"/>
                </a:solidFill>
              </a:rPr>
              <a:t>Understand what it will take to accomplish them</a:t>
            </a:r>
            <a:endParaRPr dirty="0"/>
          </a:p>
          <a:p>
            <a:pPr marL="0" lvl="0" indent="0" algn="l" rtl="0">
              <a:lnSpc>
                <a:spcPct val="90000"/>
              </a:lnSpc>
              <a:spcBef>
                <a:spcPts val="1000"/>
              </a:spcBef>
              <a:spcAft>
                <a:spcPts val="0"/>
              </a:spcAft>
              <a:buClr>
                <a:schemeClr val="dk2"/>
              </a:buClr>
              <a:buSzPts val="1800"/>
              <a:buNone/>
            </a:pPr>
            <a:r>
              <a:rPr lang="en-US" sz="1800" b="1" dirty="0">
                <a:solidFill>
                  <a:schemeClr val="dk2"/>
                </a:solidFill>
              </a:rPr>
              <a:t>Outcomes:</a:t>
            </a:r>
            <a:endParaRPr dirty="0"/>
          </a:p>
          <a:p>
            <a:pPr marL="0" lvl="0" indent="0" algn="l" rtl="0">
              <a:lnSpc>
                <a:spcPct val="90000"/>
              </a:lnSpc>
              <a:spcBef>
                <a:spcPts val="1000"/>
              </a:spcBef>
              <a:spcAft>
                <a:spcPts val="0"/>
              </a:spcAft>
              <a:buClr>
                <a:schemeClr val="dk2"/>
              </a:buClr>
              <a:buSzPts val="1800"/>
              <a:buNone/>
            </a:pPr>
            <a:r>
              <a:rPr lang="en-US" dirty="0">
                <a:solidFill>
                  <a:schemeClr val="dk2"/>
                </a:solidFill>
              </a:rPr>
              <a:t>A realistic action plan reflecting meaningful goals with actionable steps and timelines</a:t>
            </a:r>
            <a:endParaRPr dirty="0"/>
          </a:p>
          <a:p>
            <a:pPr marL="0" lvl="0" indent="0" algn="l" rtl="0">
              <a:lnSpc>
                <a:spcPct val="90000"/>
              </a:lnSpc>
              <a:spcBef>
                <a:spcPts val="1000"/>
              </a:spcBef>
              <a:spcAft>
                <a:spcPts val="0"/>
              </a:spcAft>
              <a:buClr>
                <a:srgbClr val="3F3F3F"/>
              </a:buClr>
              <a:buSzPts val="1800"/>
              <a:buNone/>
            </a:pPr>
            <a:endParaRPr sz="1800" dirty="0">
              <a:solidFill>
                <a:schemeClr val="dk2"/>
              </a:solidFill>
            </a:endParaRPr>
          </a:p>
          <a:p>
            <a:pPr marL="266700" lvl="0" indent="-152400" algn="l" rtl="0">
              <a:lnSpc>
                <a:spcPct val="90000"/>
              </a:lnSpc>
              <a:spcBef>
                <a:spcPts val="1000"/>
              </a:spcBef>
              <a:spcAft>
                <a:spcPts val="0"/>
              </a:spcAft>
              <a:buClr>
                <a:srgbClr val="3F3F3F"/>
              </a:buClr>
              <a:buSzPts val="1800"/>
              <a:buNone/>
            </a:pPr>
            <a:endParaRPr dirty="0"/>
          </a:p>
        </p:txBody>
      </p:sp>
      <p:sp>
        <p:nvSpPr>
          <p:cNvPr id="504" name="Google Shape;504;p20"/>
          <p:cNvSpPr txBox="1">
            <a:spLocks noGrp="1"/>
          </p:cNvSpPr>
          <p:nvPr>
            <p:ph type="body" idx="4"/>
          </p:nvPr>
        </p:nvSpPr>
        <p:spPr>
          <a:xfrm>
            <a:off x="6300000" y="2308214"/>
            <a:ext cx="5472000" cy="35877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3F3F3F"/>
              </a:buClr>
              <a:buSzPts val="2400"/>
              <a:buNone/>
            </a:pPr>
            <a:r>
              <a:rPr lang="en-US"/>
              <a:t>Session 2</a:t>
            </a:r>
            <a:endParaRPr/>
          </a:p>
        </p:txBody>
      </p:sp>
      <p:sp>
        <p:nvSpPr>
          <p:cNvPr id="505" name="Google Shape;505;p20"/>
          <p:cNvSpPr txBox="1">
            <a:spLocks noGrp="1"/>
          </p:cNvSpPr>
          <p:nvPr>
            <p:ph type="body" idx="5"/>
          </p:nvPr>
        </p:nvSpPr>
        <p:spPr>
          <a:xfrm>
            <a:off x="6299887" y="2812214"/>
            <a:ext cx="5660049" cy="3379036"/>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2"/>
              </a:buClr>
              <a:buSzPts val="1800"/>
              <a:buNone/>
            </a:pPr>
            <a:r>
              <a:rPr lang="en-US" b="1">
                <a:solidFill>
                  <a:schemeClr val="dk2"/>
                </a:solidFill>
              </a:rPr>
              <a:t>Developing Self-Awareness</a:t>
            </a:r>
            <a:endParaRPr/>
          </a:p>
          <a:p>
            <a:pPr marL="0" lvl="0" indent="0" algn="l" rtl="0">
              <a:lnSpc>
                <a:spcPct val="90000"/>
              </a:lnSpc>
              <a:spcBef>
                <a:spcPts val="1000"/>
              </a:spcBef>
              <a:spcAft>
                <a:spcPts val="0"/>
              </a:spcAft>
              <a:buClr>
                <a:schemeClr val="dk2"/>
              </a:buClr>
              <a:buSzPts val="1800"/>
              <a:buNone/>
            </a:pPr>
            <a:r>
              <a:rPr lang="en-US" b="1">
                <a:solidFill>
                  <a:schemeClr val="dk2"/>
                </a:solidFill>
              </a:rPr>
              <a:t>Objectives: </a:t>
            </a:r>
            <a:endParaRPr/>
          </a:p>
          <a:p>
            <a:pPr marL="266700" lvl="0" indent="-266700" algn="l" rtl="0">
              <a:lnSpc>
                <a:spcPct val="90000"/>
              </a:lnSpc>
              <a:spcBef>
                <a:spcPts val="300"/>
              </a:spcBef>
              <a:spcAft>
                <a:spcPts val="0"/>
              </a:spcAft>
              <a:buClr>
                <a:srgbClr val="25C6E3"/>
              </a:buClr>
              <a:buSzPts val="1800"/>
              <a:buChar char="•"/>
            </a:pPr>
            <a:r>
              <a:rPr lang="en-US">
                <a:solidFill>
                  <a:schemeClr val="dk2"/>
                </a:solidFill>
              </a:rPr>
              <a:t>Connect with your emotional state</a:t>
            </a:r>
            <a:endParaRPr/>
          </a:p>
          <a:p>
            <a:pPr marL="266700" lvl="0" indent="-266700" algn="l" rtl="0">
              <a:lnSpc>
                <a:spcPct val="90000"/>
              </a:lnSpc>
              <a:spcBef>
                <a:spcPts val="300"/>
              </a:spcBef>
              <a:spcAft>
                <a:spcPts val="0"/>
              </a:spcAft>
              <a:buClr>
                <a:srgbClr val="25C6E3"/>
              </a:buClr>
              <a:buSzPts val="1800"/>
              <a:buChar char="•"/>
            </a:pPr>
            <a:r>
              <a:rPr lang="en-US">
                <a:solidFill>
                  <a:schemeClr val="dk2"/>
                </a:solidFill>
              </a:rPr>
              <a:t>Recognize and Monitor Your Needs &amp; Values</a:t>
            </a:r>
            <a:endParaRPr/>
          </a:p>
          <a:p>
            <a:pPr marL="266700" lvl="0" indent="-266700" algn="l" rtl="0">
              <a:lnSpc>
                <a:spcPct val="90000"/>
              </a:lnSpc>
              <a:spcBef>
                <a:spcPts val="300"/>
              </a:spcBef>
              <a:spcAft>
                <a:spcPts val="0"/>
              </a:spcAft>
              <a:buClr>
                <a:srgbClr val="25C6E3"/>
              </a:buClr>
              <a:buSzPts val="1800"/>
              <a:buChar char="•"/>
            </a:pPr>
            <a:r>
              <a:rPr lang="en-US">
                <a:solidFill>
                  <a:schemeClr val="dk2"/>
                </a:solidFill>
              </a:rPr>
              <a:t>Influence your energetic state</a:t>
            </a:r>
            <a:endParaRPr/>
          </a:p>
          <a:p>
            <a:pPr marL="266700" lvl="0" indent="-266700" algn="l" rtl="0">
              <a:lnSpc>
                <a:spcPct val="90000"/>
              </a:lnSpc>
              <a:spcBef>
                <a:spcPts val="300"/>
              </a:spcBef>
              <a:spcAft>
                <a:spcPts val="0"/>
              </a:spcAft>
              <a:buClr>
                <a:srgbClr val="25C6E3"/>
              </a:buClr>
              <a:buSzPts val="1800"/>
              <a:buChar char="•"/>
            </a:pPr>
            <a:r>
              <a:rPr lang="en-US">
                <a:solidFill>
                  <a:schemeClr val="dk2"/>
                </a:solidFill>
              </a:rPr>
              <a:t>Know your superpowers</a:t>
            </a:r>
            <a:endParaRPr/>
          </a:p>
          <a:p>
            <a:pPr marL="0" lvl="0" indent="0" algn="l" rtl="0">
              <a:lnSpc>
                <a:spcPct val="90000"/>
              </a:lnSpc>
              <a:spcBef>
                <a:spcPts val="1000"/>
              </a:spcBef>
              <a:spcAft>
                <a:spcPts val="0"/>
              </a:spcAft>
              <a:buClr>
                <a:schemeClr val="dk2"/>
              </a:buClr>
              <a:buSzPts val="1800"/>
              <a:buNone/>
            </a:pPr>
            <a:r>
              <a:rPr lang="en-US" sz="1800" b="1">
                <a:solidFill>
                  <a:schemeClr val="dk2"/>
                </a:solidFill>
              </a:rPr>
              <a:t>Outcomes:</a:t>
            </a:r>
            <a:endParaRPr/>
          </a:p>
          <a:p>
            <a:pPr marL="266700" lvl="0" indent="-266700" algn="l" rtl="0">
              <a:lnSpc>
                <a:spcPct val="90000"/>
              </a:lnSpc>
              <a:spcBef>
                <a:spcPts val="300"/>
              </a:spcBef>
              <a:spcAft>
                <a:spcPts val="0"/>
              </a:spcAft>
              <a:buClr>
                <a:srgbClr val="25C6E3"/>
              </a:buClr>
              <a:buSzPts val="1800"/>
              <a:buChar char="•"/>
            </a:pPr>
            <a:r>
              <a:rPr lang="en-US">
                <a:solidFill>
                  <a:schemeClr val="dk2"/>
                </a:solidFill>
              </a:rPr>
              <a:t>A “Developing self-awareness companion guide”</a:t>
            </a:r>
            <a:endParaRPr/>
          </a:p>
          <a:p>
            <a:pPr marL="266700" lvl="0" indent="-266700" algn="l" rtl="0">
              <a:lnSpc>
                <a:spcPct val="90000"/>
              </a:lnSpc>
              <a:spcBef>
                <a:spcPts val="300"/>
              </a:spcBef>
              <a:spcAft>
                <a:spcPts val="0"/>
              </a:spcAft>
              <a:buClr>
                <a:srgbClr val="25C6E3"/>
              </a:buClr>
              <a:buSzPts val="1800"/>
              <a:buChar char="•"/>
            </a:pPr>
            <a:r>
              <a:rPr lang="en-US">
                <a:solidFill>
                  <a:schemeClr val="dk2"/>
                </a:solidFill>
              </a:rPr>
              <a:t>Engage in curated exercises to achieve objectives and raise your EQ, emotional quotient, emotional intelligence</a:t>
            </a:r>
            <a:endParaRPr/>
          </a:p>
          <a:p>
            <a:pPr marL="0" lvl="0" indent="0" algn="l" rtl="0">
              <a:lnSpc>
                <a:spcPct val="90000"/>
              </a:lnSpc>
              <a:spcBef>
                <a:spcPts val="1000"/>
              </a:spcBef>
              <a:spcAft>
                <a:spcPts val="0"/>
              </a:spcAft>
              <a:buClr>
                <a:srgbClr val="3F3F3F"/>
              </a:buClr>
              <a:buSzPts val="1800"/>
              <a:buNone/>
            </a:pPr>
            <a:endParaRPr/>
          </a:p>
        </p:txBody>
      </p:sp>
      <p:sp>
        <p:nvSpPr>
          <p:cNvPr id="506" name="Google Shape;506;p20"/>
          <p:cNvSpPr txBox="1">
            <a:spLocks noGrp="1"/>
          </p:cNvSpPr>
          <p:nvPr>
            <p:ph type="sldNum" idx="12"/>
          </p:nvPr>
        </p:nvSpPr>
        <p:spPr>
          <a:xfrm>
            <a:off x="11760000" y="6371351"/>
            <a:ext cx="432000" cy="43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21"/>
          <p:cNvSpPr txBox="1">
            <a:spLocks noGrp="1"/>
          </p:cNvSpPr>
          <p:nvPr>
            <p:ph type="title"/>
          </p:nvPr>
        </p:nvSpPr>
        <p:spPr>
          <a:xfrm>
            <a:off x="432000" y="432000"/>
            <a:ext cx="11340000" cy="4320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rgbClr val="3F3F3F"/>
              </a:buClr>
              <a:buSzPts val="3200"/>
              <a:buFont typeface="Corbel"/>
              <a:buNone/>
            </a:pPr>
            <a:r>
              <a:rPr lang="en-US"/>
              <a:t>Session Objectives</a:t>
            </a:r>
            <a:endParaRPr/>
          </a:p>
        </p:txBody>
      </p:sp>
      <p:sp>
        <p:nvSpPr>
          <p:cNvPr id="512" name="Google Shape;512;p21"/>
          <p:cNvSpPr txBox="1">
            <a:spLocks noGrp="1"/>
          </p:cNvSpPr>
          <p:nvPr>
            <p:ph type="body" idx="1"/>
          </p:nvPr>
        </p:nvSpPr>
        <p:spPr>
          <a:xfrm>
            <a:off x="431800" y="1008000"/>
            <a:ext cx="11339513" cy="360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3F3F3F"/>
              </a:buClr>
              <a:buSzPts val="1800"/>
              <a:buNone/>
            </a:pPr>
            <a:r>
              <a:rPr lang="en-US" b="1" i="1"/>
              <a:t>Each session aims to help you grow and advance in your leadership role.</a:t>
            </a:r>
            <a:endParaRPr/>
          </a:p>
        </p:txBody>
      </p:sp>
      <p:sp>
        <p:nvSpPr>
          <p:cNvPr id="513" name="Google Shape;513;p21"/>
          <p:cNvSpPr txBox="1">
            <a:spLocks noGrp="1"/>
          </p:cNvSpPr>
          <p:nvPr>
            <p:ph type="body" idx="2"/>
          </p:nvPr>
        </p:nvSpPr>
        <p:spPr>
          <a:xfrm>
            <a:off x="432000" y="2307689"/>
            <a:ext cx="5472000" cy="360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3F3F3F"/>
              </a:buClr>
              <a:buSzPts val="2400"/>
              <a:buNone/>
            </a:pPr>
            <a:r>
              <a:rPr lang="en-US"/>
              <a:t>Session 3</a:t>
            </a:r>
            <a:endParaRPr sz="2400">
              <a:solidFill>
                <a:schemeClr val="dk2"/>
              </a:solidFill>
            </a:endParaRPr>
          </a:p>
          <a:p>
            <a:pPr marL="0" lvl="0" indent="0" algn="l" rtl="0">
              <a:lnSpc>
                <a:spcPct val="90000"/>
              </a:lnSpc>
              <a:spcBef>
                <a:spcPts val="1000"/>
              </a:spcBef>
              <a:spcAft>
                <a:spcPts val="0"/>
              </a:spcAft>
              <a:buClr>
                <a:srgbClr val="3F3F3F"/>
              </a:buClr>
              <a:buSzPts val="2400"/>
              <a:buNone/>
            </a:pPr>
            <a:endParaRPr/>
          </a:p>
        </p:txBody>
      </p:sp>
      <p:sp>
        <p:nvSpPr>
          <p:cNvPr id="514" name="Google Shape;514;p21"/>
          <p:cNvSpPr txBox="1">
            <a:spLocks noGrp="1"/>
          </p:cNvSpPr>
          <p:nvPr>
            <p:ph type="body" idx="3"/>
          </p:nvPr>
        </p:nvSpPr>
        <p:spPr>
          <a:xfrm>
            <a:off x="432000" y="2815037"/>
            <a:ext cx="5472000" cy="3376963"/>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2"/>
              </a:buClr>
              <a:buSzPts val="1800"/>
              <a:buNone/>
            </a:pPr>
            <a:r>
              <a:rPr lang="en-US" b="1">
                <a:solidFill>
                  <a:schemeClr val="dk2"/>
                </a:solidFill>
              </a:rPr>
              <a:t>Building Your Personal Brand &amp; Influence</a:t>
            </a:r>
            <a:endParaRPr b="1">
              <a:solidFill>
                <a:schemeClr val="dk2"/>
              </a:solidFill>
            </a:endParaRPr>
          </a:p>
          <a:p>
            <a:pPr marL="0" lvl="0" indent="0" algn="l" rtl="0">
              <a:lnSpc>
                <a:spcPct val="90000"/>
              </a:lnSpc>
              <a:spcBef>
                <a:spcPts val="1000"/>
              </a:spcBef>
              <a:spcAft>
                <a:spcPts val="0"/>
              </a:spcAft>
              <a:buClr>
                <a:schemeClr val="dk2"/>
              </a:buClr>
              <a:buSzPts val="1800"/>
              <a:buNone/>
            </a:pPr>
            <a:r>
              <a:rPr lang="en-US" b="1">
                <a:solidFill>
                  <a:schemeClr val="dk2"/>
                </a:solidFill>
              </a:rPr>
              <a:t>Objectives: </a:t>
            </a:r>
            <a:endParaRPr/>
          </a:p>
          <a:p>
            <a:pPr marL="266700" lvl="0" indent="-266700" algn="l" rtl="0">
              <a:lnSpc>
                <a:spcPct val="90000"/>
              </a:lnSpc>
              <a:spcBef>
                <a:spcPts val="300"/>
              </a:spcBef>
              <a:spcAft>
                <a:spcPts val="0"/>
              </a:spcAft>
              <a:buClr>
                <a:srgbClr val="25C6E3"/>
              </a:buClr>
              <a:buSzPts val="1800"/>
              <a:buChar char="•"/>
            </a:pPr>
            <a:r>
              <a:rPr lang="en-US">
                <a:solidFill>
                  <a:schemeClr val="dk2"/>
                </a:solidFill>
              </a:rPr>
              <a:t>What is your personal brand?</a:t>
            </a:r>
            <a:endParaRPr/>
          </a:p>
          <a:p>
            <a:pPr marL="266700" lvl="0" indent="-266700" algn="l" rtl="0">
              <a:lnSpc>
                <a:spcPct val="90000"/>
              </a:lnSpc>
              <a:spcBef>
                <a:spcPts val="300"/>
              </a:spcBef>
              <a:spcAft>
                <a:spcPts val="0"/>
              </a:spcAft>
              <a:buClr>
                <a:srgbClr val="25C6E3"/>
              </a:buClr>
              <a:buSzPts val="1800"/>
              <a:buChar char="•"/>
            </a:pPr>
            <a:r>
              <a:rPr lang="en-US">
                <a:solidFill>
                  <a:schemeClr val="dk2"/>
                </a:solidFill>
              </a:rPr>
              <a:t>How do you build or develop it intentionally?</a:t>
            </a:r>
            <a:endParaRPr/>
          </a:p>
          <a:p>
            <a:pPr marL="266700" lvl="0" indent="-266700" algn="l" rtl="0">
              <a:lnSpc>
                <a:spcPct val="90000"/>
              </a:lnSpc>
              <a:spcBef>
                <a:spcPts val="300"/>
              </a:spcBef>
              <a:spcAft>
                <a:spcPts val="0"/>
              </a:spcAft>
              <a:buClr>
                <a:srgbClr val="25C6E3"/>
              </a:buClr>
              <a:buSzPts val="1800"/>
              <a:buChar char="•"/>
            </a:pPr>
            <a:r>
              <a:rPr lang="en-US">
                <a:solidFill>
                  <a:schemeClr val="dk2"/>
                </a:solidFill>
              </a:rPr>
              <a:t>What challenges do you face in growing your brand and influence?</a:t>
            </a:r>
            <a:endParaRPr/>
          </a:p>
          <a:p>
            <a:pPr marL="0" lvl="0" indent="0" algn="l" rtl="0">
              <a:lnSpc>
                <a:spcPct val="90000"/>
              </a:lnSpc>
              <a:spcBef>
                <a:spcPts val="1000"/>
              </a:spcBef>
              <a:spcAft>
                <a:spcPts val="0"/>
              </a:spcAft>
              <a:buClr>
                <a:schemeClr val="dk2"/>
              </a:buClr>
              <a:buSzPts val="1800"/>
              <a:buNone/>
            </a:pPr>
            <a:r>
              <a:rPr lang="en-US" sz="1800" b="1">
                <a:solidFill>
                  <a:schemeClr val="dk2"/>
                </a:solidFill>
              </a:rPr>
              <a:t>Outcomes:</a:t>
            </a:r>
            <a:endParaRPr/>
          </a:p>
          <a:p>
            <a:pPr marL="0" lvl="0" indent="0" algn="l" rtl="0">
              <a:lnSpc>
                <a:spcPct val="90000"/>
              </a:lnSpc>
              <a:spcBef>
                <a:spcPts val="1000"/>
              </a:spcBef>
              <a:spcAft>
                <a:spcPts val="0"/>
              </a:spcAft>
              <a:buClr>
                <a:schemeClr val="dk2"/>
              </a:buClr>
              <a:buSzPts val="1800"/>
              <a:buNone/>
            </a:pPr>
            <a:r>
              <a:rPr lang="en-US">
                <a:solidFill>
                  <a:schemeClr val="dk2"/>
                </a:solidFill>
              </a:rPr>
              <a:t>An understanding of how to build and promote your personal brand intentionally</a:t>
            </a:r>
            <a:endParaRPr/>
          </a:p>
          <a:p>
            <a:pPr marL="0" lvl="0" indent="0" algn="l" rtl="0">
              <a:lnSpc>
                <a:spcPct val="90000"/>
              </a:lnSpc>
              <a:spcBef>
                <a:spcPts val="1000"/>
              </a:spcBef>
              <a:spcAft>
                <a:spcPts val="0"/>
              </a:spcAft>
              <a:buClr>
                <a:srgbClr val="3F3F3F"/>
              </a:buClr>
              <a:buSzPts val="1800"/>
              <a:buNone/>
            </a:pPr>
            <a:endParaRPr sz="1800">
              <a:solidFill>
                <a:schemeClr val="dk2"/>
              </a:solidFill>
            </a:endParaRPr>
          </a:p>
          <a:p>
            <a:pPr marL="266700" lvl="0" indent="-152400" algn="l" rtl="0">
              <a:lnSpc>
                <a:spcPct val="90000"/>
              </a:lnSpc>
              <a:spcBef>
                <a:spcPts val="1000"/>
              </a:spcBef>
              <a:spcAft>
                <a:spcPts val="0"/>
              </a:spcAft>
              <a:buClr>
                <a:srgbClr val="3F3F3F"/>
              </a:buClr>
              <a:buSzPts val="1800"/>
              <a:buNone/>
            </a:pPr>
            <a:endParaRPr/>
          </a:p>
        </p:txBody>
      </p:sp>
      <p:sp>
        <p:nvSpPr>
          <p:cNvPr id="515" name="Google Shape;515;p21"/>
          <p:cNvSpPr txBox="1">
            <a:spLocks noGrp="1"/>
          </p:cNvSpPr>
          <p:nvPr>
            <p:ph type="body" idx="4"/>
          </p:nvPr>
        </p:nvSpPr>
        <p:spPr>
          <a:xfrm>
            <a:off x="6300000" y="2308214"/>
            <a:ext cx="5472000" cy="35877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3F3F3F"/>
              </a:buClr>
              <a:buSzPts val="2400"/>
              <a:buNone/>
            </a:pPr>
            <a:r>
              <a:rPr lang="en-US"/>
              <a:t>Session 4</a:t>
            </a:r>
            <a:endParaRPr/>
          </a:p>
        </p:txBody>
      </p:sp>
      <p:sp>
        <p:nvSpPr>
          <p:cNvPr id="516" name="Google Shape;516;p21"/>
          <p:cNvSpPr txBox="1">
            <a:spLocks noGrp="1"/>
          </p:cNvSpPr>
          <p:nvPr>
            <p:ph type="body" idx="5"/>
          </p:nvPr>
        </p:nvSpPr>
        <p:spPr>
          <a:xfrm>
            <a:off x="6299887" y="2812214"/>
            <a:ext cx="5701613" cy="3379036"/>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2"/>
              </a:buClr>
              <a:buSzPts val="1800"/>
              <a:buNone/>
            </a:pPr>
            <a:r>
              <a:rPr lang="en-US" sz="1800" b="1" u="sng">
                <a:solidFill>
                  <a:schemeClr val="dk2"/>
                </a:solidFill>
              </a:rPr>
              <a:t>Panel Discussion </a:t>
            </a:r>
            <a:endParaRPr/>
          </a:p>
          <a:p>
            <a:pPr marL="0" lvl="0" indent="0" algn="l" rtl="0">
              <a:lnSpc>
                <a:spcPct val="90000"/>
              </a:lnSpc>
              <a:spcBef>
                <a:spcPts val="1000"/>
              </a:spcBef>
              <a:spcAft>
                <a:spcPts val="0"/>
              </a:spcAft>
              <a:buClr>
                <a:schemeClr val="dk2"/>
              </a:buClr>
              <a:buSzPts val="1800"/>
              <a:buNone/>
            </a:pPr>
            <a:r>
              <a:rPr lang="en-US" b="1">
                <a:solidFill>
                  <a:schemeClr val="dk2"/>
                </a:solidFill>
              </a:rPr>
              <a:t>Objectives: </a:t>
            </a:r>
            <a:endParaRPr/>
          </a:p>
          <a:p>
            <a:pPr marL="266700" lvl="0" indent="-266700" algn="l" rtl="0">
              <a:lnSpc>
                <a:spcPct val="90000"/>
              </a:lnSpc>
              <a:spcBef>
                <a:spcPts val="300"/>
              </a:spcBef>
              <a:spcAft>
                <a:spcPts val="0"/>
              </a:spcAft>
              <a:buClr>
                <a:srgbClr val="25C6E3"/>
              </a:buClr>
              <a:buSzPts val="1800"/>
              <a:buChar char="•"/>
            </a:pPr>
            <a:r>
              <a:rPr lang="en-US">
                <a:solidFill>
                  <a:schemeClr val="dk2"/>
                </a:solidFill>
              </a:rPr>
              <a:t>Growing with Confidence</a:t>
            </a:r>
            <a:endParaRPr/>
          </a:p>
          <a:p>
            <a:pPr marL="266700" lvl="0" indent="-266700" algn="l" rtl="0">
              <a:lnSpc>
                <a:spcPct val="90000"/>
              </a:lnSpc>
              <a:spcBef>
                <a:spcPts val="300"/>
              </a:spcBef>
              <a:spcAft>
                <a:spcPts val="0"/>
              </a:spcAft>
              <a:buClr>
                <a:srgbClr val="25C6E3"/>
              </a:buClr>
              <a:buSzPts val="1800"/>
              <a:buChar char="•"/>
            </a:pPr>
            <a:r>
              <a:rPr lang="en-US">
                <a:solidFill>
                  <a:schemeClr val="dk2"/>
                </a:solidFill>
              </a:rPr>
              <a:t>Navigating Change</a:t>
            </a:r>
            <a:endParaRPr/>
          </a:p>
          <a:p>
            <a:pPr marL="266700" lvl="0" indent="-266700" algn="l" rtl="0">
              <a:lnSpc>
                <a:spcPct val="90000"/>
              </a:lnSpc>
              <a:spcBef>
                <a:spcPts val="300"/>
              </a:spcBef>
              <a:spcAft>
                <a:spcPts val="0"/>
              </a:spcAft>
              <a:buClr>
                <a:srgbClr val="25C6E3"/>
              </a:buClr>
              <a:buSzPts val="1800"/>
              <a:buChar char="•"/>
            </a:pPr>
            <a:r>
              <a:rPr lang="en-US">
                <a:solidFill>
                  <a:schemeClr val="dk2"/>
                </a:solidFill>
              </a:rPr>
              <a:t>Influencing Team Dynamics &amp; Creating High-Performing Teams</a:t>
            </a:r>
            <a:endParaRPr>
              <a:solidFill>
                <a:schemeClr val="dk2"/>
              </a:solidFill>
            </a:endParaRPr>
          </a:p>
          <a:p>
            <a:pPr marL="0" lvl="0" indent="0" algn="l" rtl="0">
              <a:lnSpc>
                <a:spcPct val="90000"/>
              </a:lnSpc>
              <a:spcBef>
                <a:spcPts val="1000"/>
              </a:spcBef>
              <a:spcAft>
                <a:spcPts val="0"/>
              </a:spcAft>
              <a:buClr>
                <a:schemeClr val="dk2"/>
              </a:buClr>
              <a:buSzPts val="1800"/>
              <a:buNone/>
            </a:pPr>
            <a:r>
              <a:rPr lang="en-US" sz="1800" b="1">
                <a:solidFill>
                  <a:schemeClr val="dk2"/>
                </a:solidFill>
              </a:rPr>
              <a:t>Outcomes:</a:t>
            </a:r>
            <a:endParaRPr/>
          </a:p>
          <a:p>
            <a:pPr marL="266700" lvl="0" indent="-266700" algn="l" rtl="0">
              <a:lnSpc>
                <a:spcPct val="90000"/>
              </a:lnSpc>
              <a:spcBef>
                <a:spcPts val="300"/>
              </a:spcBef>
              <a:spcAft>
                <a:spcPts val="0"/>
              </a:spcAft>
              <a:buClr>
                <a:srgbClr val="25C6E3"/>
              </a:buClr>
              <a:buSzPts val="1800"/>
              <a:buChar char="•"/>
            </a:pPr>
            <a:r>
              <a:rPr lang="en-US">
                <a:solidFill>
                  <a:schemeClr val="dk2"/>
                </a:solidFill>
              </a:rPr>
              <a:t>Insights to boost confidence &amp; address imposter syndrome</a:t>
            </a:r>
            <a:endParaRPr/>
          </a:p>
          <a:p>
            <a:pPr marL="266700" lvl="0" indent="-266700" algn="l" rtl="0">
              <a:lnSpc>
                <a:spcPct val="90000"/>
              </a:lnSpc>
              <a:spcBef>
                <a:spcPts val="300"/>
              </a:spcBef>
              <a:spcAft>
                <a:spcPts val="0"/>
              </a:spcAft>
              <a:buClr>
                <a:srgbClr val="25C6E3"/>
              </a:buClr>
              <a:buSzPts val="1800"/>
              <a:buChar char="•"/>
            </a:pPr>
            <a:r>
              <a:rPr lang="en-US">
                <a:solidFill>
                  <a:schemeClr val="dk2"/>
                </a:solidFill>
              </a:rPr>
              <a:t>Tools and strategies to lead through uncertainty</a:t>
            </a:r>
            <a:endParaRPr/>
          </a:p>
          <a:p>
            <a:pPr marL="266700" lvl="0" indent="-266700" algn="l" rtl="0">
              <a:lnSpc>
                <a:spcPct val="90000"/>
              </a:lnSpc>
              <a:spcBef>
                <a:spcPts val="300"/>
              </a:spcBef>
              <a:spcAft>
                <a:spcPts val="0"/>
              </a:spcAft>
              <a:buClr>
                <a:srgbClr val="25C6E3"/>
              </a:buClr>
              <a:buSzPts val="1800"/>
              <a:buChar char="•"/>
            </a:pPr>
            <a:r>
              <a:rPr lang="en-US">
                <a:solidFill>
                  <a:schemeClr val="dk2"/>
                </a:solidFill>
              </a:rPr>
              <a:t>Leadership skills to develop high-performing teams </a:t>
            </a:r>
            <a:endParaRPr/>
          </a:p>
          <a:p>
            <a:pPr marL="0" lvl="0" indent="0" algn="l" rtl="0">
              <a:lnSpc>
                <a:spcPct val="90000"/>
              </a:lnSpc>
              <a:spcBef>
                <a:spcPts val="1000"/>
              </a:spcBef>
              <a:spcAft>
                <a:spcPts val="0"/>
              </a:spcAft>
              <a:buClr>
                <a:srgbClr val="3F3F3F"/>
              </a:buClr>
              <a:buSzPts val="1800"/>
              <a:buNone/>
            </a:pPr>
            <a:endParaRPr/>
          </a:p>
        </p:txBody>
      </p:sp>
      <p:sp>
        <p:nvSpPr>
          <p:cNvPr id="517" name="Google Shape;517;p21"/>
          <p:cNvSpPr txBox="1">
            <a:spLocks noGrp="1"/>
          </p:cNvSpPr>
          <p:nvPr>
            <p:ph type="sldNum" idx="12"/>
          </p:nvPr>
        </p:nvSpPr>
        <p:spPr>
          <a:xfrm>
            <a:off x="11760000" y="6371351"/>
            <a:ext cx="432000" cy="43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22"/>
          <p:cNvSpPr txBox="1">
            <a:spLocks noGrp="1"/>
          </p:cNvSpPr>
          <p:nvPr>
            <p:ph type="title"/>
          </p:nvPr>
        </p:nvSpPr>
        <p:spPr>
          <a:xfrm>
            <a:off x="432000" y="432000"/>
            <a:ext cx="11340000" cy="4320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rgbClr val="3F3F3F"/>
              </a:buClr>
              <a:buSzPts val="3200"/>
              <a:buFont typeface="Corbel"/>
              <a:buNone/>
            </a:pPr>
            <a:r>
              <a:rPr lang="en-US"/>
              <a:t>Session Objectives</a:t>
            </a:r>
            <a:endParaRPr/>
          </a:p>
        </p:txBody>
      </p:sp>
      <p:sp>
        <p:nvSpPr>
          <p:cNvPr id="523" name="Google Shape;523;p22"/>
          <p:cNvSpPr txBox="1">
            <a:spLocks noGrp="1"/>
          </p:cNvSpPr>
          <p:nvPr>
            <p:ph type="body" idx="1"/>
          </p:nvPr>
        </p:nvSpPr>
        <p:spPr>
          <a:xfrm>
            <a:off x="431800" y="1008000"/>
            <a:ext cx="11339513" cy="360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3F3F3F"/>
              </a:buClr>
              <a:buSzPts val="1800"/>
              <a:buNone/>
            </a:pPr>
            <a:r>
              <a:rPr lang="en-US" b="1" i="1"/>
              <a:t>Each session aims to help you grow and advance in your leadership role.</a:t>
            </a:r>
            <a:endParaRPr/>
          </a:p>
        </p:txBody>
      </p:sp>
      <p:sp>
        <p:nvSpPr>
          <p:cNvPr id="524" name="Google Shape;524;p22"/>
          <p:cNvSpPr txBox="1">
            <a:spLocks noGrp="1"/>
          </p:cNvSpPr>
          <p:nvPr>
            <p:ph type="body" idx="2"/>
          </p:nvPr>
        </p:nvSpPr>
        <p:spPr>
          <a:xfrm>
            <a:off x="432000" y="2307689"/>
            <a:ext cx="5472000" cy="360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3F3F3F"/>
              </a:buClr>
              <a:buSzPts val="2400"/>
              <a:buNone/>
            </a:pPr>
            <a:r>
              <a:rPr lang="en-US"/>
              <a:t>Session 5</a:t>
            </a:r>
            <a:endParaRPr sz="2400">
              <a:solidFill>
                <a:schemeClr val="dk2"/>
              </a:solidFill>
            </a:endParaRPr>
          </a:p>
          <a:p>
            <a:pPr marL="0" lvl="0" indent="0" algn="l" rtl="0">
              <a:lnSpc>
                <a:spcPct val="90000"/>
              </a:lnSpc>
              <a:spcBef>
                <a:spcPts val="1000"/>
              </a:spcBef>
              <a:spcAft>
                <a:spcPts val="0"/>
              </a:spcAft>
              <a:buClr>
                <a:srgbClr val="3F3F3F"/>
              </a:buClr>
              <a:buSzPts val="2400"/>
              <a:buNone/>
            </a:pPr>
            <a:endParaRPr/>
          </a:p>
        </p:txBody>
      </p:sp>
      <p:sp>
        <p:nvSpPr>
          <p:cNvPr id="525" name="Google Shape;525;p22"/>
          <p:cNvSpPr txBox="1">
            <a:spLocks noGrp="1"/>
          </p:cNvSpPr>
          <p:nvPr>
            <p:ph type="body" idx="3"/>
          </p:nvPr>
        </p:nvSpPr>
        <p:spPr>
          <a:xfrm>
            <a:off x="432000" y="2815037"/>
            <a:ext cx="5472000" cy="3376963"/>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2"/>
              </a:buClr>
              <a:buSzPts val="1800"/>
              <a:buNone/>
            </a:pPr>
            <a:r>
              <a:rPr lang="en-US" b="1">
                <a:solidFill>
                  <a:schemeClr val="dk2"/>
                </a:solidFill>
              </a:rPr>
              <a:t>Communicating With Impact</a:t>
            </a:r>
            <a:endParaRPr b="1">
              <a:solidFill>
                <a:schemeClr val="dk2"/>
              </a:solidFill>
            </a:endParaRPr>
          </a:p>
          <a:p>
            <a:pPr marL="0" lvl="0" indent="0" algn="l" rtl="0">
              <a:lnSpc>
                <a:spcPct val="90000"/>
              </a:lnSpc>
              <a:spcBef>
                <a:spcPts val="1000"/>
              </a:spcBef>
              <a:spcAft>
                <a:spcPts val="0"/>
              </a:spcAft>
              <a:buClr>
                <a:schemeClr val="dk2"/>
              </a:buClr>
              <a:buSzPts val="1800"/>
              <a:buNone/>
            </a:pPr>
            <a:r>
              <a:rPr lang="en-US" b="1">
                <a:solidFill>
                  <a:schemeClr val="dk2"/>
                </a:solidFill>
              </a:rPr>
              <a:t>Objectives: </a:t>
            </a:r>
            <a:endParaRPr/>
          </a:p>
          <a:p>
            <a:pPr marL="266700" lvl="0" indent="-266700" algn="l" rtl="0">
              <a:lnSpc>
                <a:spcPct val="90000"/>
              </a:lnSpc>
              <a:spcBef>
                <a:spcPts val="300"/>
              </a:spcBef>
              <a:spcAft>
                <a:spcPts val="0"/>
              </a:spcAft>
              <a:buClr>
                <a:srgbClr val="25C6E3"/>
              </a:buClr>
              <a:buSzPts val="1800"/>
              <a:buChar char="•"/>
            </a:pPr>
            <a:r>
              <a:rPr lang="en-US">
                <a:solidFill>
                  <a:schemeClr val="dk2"/>
                </a:solidFill>
              </a:rPr>
              <a:t>What are your communication goals?</a:t>
            </a:r>
            <a:endParaRPr/>
          </a:p>
          <a:p>
            <a:pPr marL="266700" lvl="0" indent="-266700" algn="l" rtl="0">
              <a:lnSpc>
                <a:spcPct val="90000"/>
              </a:lnSpc>
              <a:spcBef>
                <a:spcPts val="300"/>
              </a:spcBef>
              <a:spcAft>
                <a:spcPts val="0"/>
              </a:spcAft>
              <a:buClr>
                <a:srgbClr val="25C6E3"/>
              </a:buClr>
              <a:buSzPts val="1800"/>
              <a:buChar char="•"/>
            </a:pPr>
            <a:r>
              <a:rPr lang="en-US">
                <a:solidFill>
                  <a:schemeClr val="dk2"/>
                </a:solidFill>
              </a:rPr>
              <a:t>Who is your audience?</a:t>
            </a:r>
            <a:endParaRPr/>
          </a:p>
          <a:p>
            <a:pPr marL="266700" lvl="0" indent="-266700" algn="l" rtl="0">
              <a:lnSpc>
                <a:spcPct val="90000"/>
              </a:lnSpc>
              <a:spcBef>
                <a:spcPts val="300"/>
              </a:spcBef>
              <a:spcAft>
                <a:spcPts val="0"/>
              </a:spcAft>
              <a:buClr>
                <a:srgbClr val="25C6E3"/>
              </a:buClr>
              <a:buSzPts val="1800"/>
              <a:buChar char="•"/>
            </a:pPr>
            <a:r>
              <a:rPr lang="en-US">
                <a:solidFill>
                  <a:schemeClr val="dk2"/>
                </a:solidFill>
              </a:rPr>
              <a:t>What is your message and style for delivering it?</a:t>
            </a:r>
            <a:endParaRPr/>
          </a:p>
          <a:p>
            <a:pPr marL="0" lvl="0" indent="0" algn="l" rtl="0">
              <a:lnSpc>
                <a:spcPct val="90000"/>
              </a:lnSpc>
              <a:spcBef>
                <a:spcPts val="1000"/>
              </a:spcBef>
              <a:spcAft>
                <a:spcPts val="0"/>
              </a:spcAft>
              <a:buClr>
                <a:schemeClr val="dk2"/>
              </a:buClr>
              <a:buSzPts val="1800"/>
              <a:buNone/>
            </a:pPr>
            <a:r>
              <a:rPr lang="en-US" sz="1800" b="1">
                <a:solidFill>
                  <a:schemeClr val="dk2"/>
                </a:solidFill>
              </a:rPr>
              <a:t>Outcomes:</a:t>
            </a:r>
            <a:endParaRPr/>
          </a:p>
          <a:p>
            <a:pPr marL="0" lvl="0" indent="0" algn="l" rtl="0">
              <a:lnSpc>
                <a:spcPct val="90000"/>
              </a:lnSpc>
              <a:spcBef>
                <a:spcPts val="1000"/>
              </a:spcBef>
              <a:spcAft>
                <a:spcPts val="0"/>
              </a:spcAft>
              <a:buClr>
                <a:schemeClr val="dk2"/>
              </a:buClr>
              <a:buSzPts val="1800"/>
              <a:buNone/>
            </a:pPr>
            <a:r>
              <a:rPr lang="en-US">
                <a:solidFill>
                  <a:schemeClr val="dk2"/>
                </a:solidFill>
              </a:rPr>
              <a:t>Know how to craft the right message for your audience, engage and influence them powerfully</a:t>
            </a:r>
            <a:endParaRPr/>
          </a:p>
          <a:p>
            <a:pPr marL="0" lvl="0" indent="0" algn="l" rtl="0">
              <a:lnSpc>
                <a:spcPct val="90000"/>
              </a:lnSpc>
              <a:spcBef>
                <a:spcPts val="1000"/>
              </a:spcBef>
              <a:spcAft>
                <a:spcPts val="0"/>
              </a:spcAft>
              <a:buClr>
                <a:srgbClr val="3F3F3F"/>
              </a:buClr>
              <a:buSzPts val="1800"/>
              <a:buNone/>
            </a:pPr>
            <a:endParaRPr sz="1800">
              <a:solidFill>
                <a:schemeClr val="dk2"/>
              </a:solidFill>
            </a:endParaRPr>
          </a:p>
          <a:p>
            <a:pPr marL="266700" lvl="0" indent="-152400" algn="l" rtl="0">
              <a:lnSpc>
                <a:spcPct val="90000"/>
              </a:lnSpc>
              <a:spcBef>
                <a:spcPts val="1000"/>
              </a:spcBef>
              <a:spcAft>
                <a:spcPts val="0"/>
              </a:spcAft>
              <a:buClr>
                <a:srgbClr val="3F3F3F"/>
              </a:buClr>
              <a:buSzPts val="1800"/>
              <a:buNone/>
            </a:pPr>
            <a:endParaRPr/>
          </a:p>
        </p:txBody>
      </p:sp>
      <p:sp>
        <p:nvSpPr>
          <p:cNvPr id="526" name="Google Shape;526;p22"/>
          <p:cNvSpPr txBox="1">
            <a:spLocks noGrp="1"/>
          </p:cNvSpPr>
          <p:nvPr>
            <p:ph type="body" idx="4"/>
          </p:nvPr>
        </p:nvSpPr>
        <p:spPr>
          <a:xfrm>
            <a:off x="6300000" y="2308214"/>
            <a:ext cx="5472000" cy="35877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3F3F3F"/>
              </a:buClr>
              <a:buSzPts val="2400"/>
              <a:buNone/>
            </a:pPr>
            <a:r>
              <a:rPr lang="en-US"/>
              <a:t>Session 6</a:t>
            </a:r>
            <a:endParaRPr/>
          </a:p>
        </p:txBody>
      </p:sp>
      <p:sp>
        <p:nvSpPr>
          <p:cNvPr id="527" name="Google Shape;527;p22"/>
          <p:cNvSpPr txBox="1">
            <a:spLocks noGrp="1"/>
          </p:cNvSpPr>
          <p:nvPr>
            <p:ph type="body" idx="5"/>
          </p:nvPr>
        </p:nvSpPr>
        <p:spPr>
          <a:xfrm>
            <a:off x="6299887" y="2812214"/>
            <a:ext cx="5701613" cy="3379036"/>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2"/>
              </a:buClr>
              <a:buSzPts val="1800"/>
              <a:buNone/>
            </a:pPr>
            <a:r>
              <a:rPr lang="en-US" sz="1800" b="1" u="sng">
                <a:solidFill>
                  <a:schemeClr val="dk2"/>
                </a:solidFill>
              </a:rPr>
              <a:t>Fireside Chat: </a:t>
            </a:r>
            <a:r>
              <a:rPr lang="en-US" sz="1800" b="1">
                <a:solidFill>
                  <a:schemeClr val="dk2"/>
                </a:solidFill>
              </a:rPr>
              <a:t>Cultivating Strong Relationships, Mentors &amp; Sponsors</a:t>
            </a:r>
            <a:endParaRPr/>
          </a:p>
          <a:p>
            <a:pPr marL="0" lvl="0" indent="0" algn="l" rtl="0">
              <a:lnSpc>
                <a:spcPct val="90000"/>
              </a:lnSpc>
              <a:spcBef>
                <a:spcPts val="1000"/>
              </a:spcBef>
              <a:spcAft>
                <a:spcPts val="0"/>
              </a:spcAft>
              <a:buClr>
                <a:schemeClr val="dk2"/>
              </a:buClr>
              <a:buSzPts val="1800"/>
              <a:buNone/>
            </a:pPr>
            <a:r>
              <a:rPr lang="en-US" b="1">
                <a:solidFill>
                  <a:schemeClr val="dk2"/>
                </a:solidFill>
              </a:rPr>
              <a:t>Objectives: </a:t>
            </a:r>
            <a:endParaRPr/>
          </a:p>
          <a:p>
            <a:pPr marL="266700" lvl="0" indent="-266700" algn="l" rtl="0">
              <a:lnSpc>
                <a:spcPct val="90000"/>
              </a:lnSpc>
              <a:spcBef>
                <a:spcPts val="300"/>
              </a:spcBef>
              <a:spcAft>
                <a:spcPts val="0"/>
              </a:spcAft>
              <a:buClr>
                <a:srgbClr val="25C6E3"/>
              </a:buClr>
              <a:buSzPts val="1800"/>
              <a:buChar char="•"/>
            </a:pPr>
            <a:r>
              <a:rPr lang="en-US">
                <a:solidFill>
                  <a:schemeClr val="dk2"/>
                </a:solidFill>
              </a:rPr>
              <a:t>Why is having a strong network important?</a:t>
            </a:r>
            <a:endParaRPr/>
          </a:p>
          <a:p>
            <a:pPr marL="266700" lvl="0" indent="-266700" algn="l" rtl="0">
              <a:lnSpc>
                <a:spcPct val="90000"/>
              </a:lnSpc>
              <a:spcBef>
                <a:spcPts val="300"/>
              </a:spcBef>
              <a:spcAft>
                <a:spcPts val="0"/>
              </a:spcAft>
              <a:buClr>
                <a:srgbClr val="25C6E3"/>
              </a:buClr>
              <a:buSzPts val="1800"/>
              <a:buChar char="•"/>
            </a:pPr>
            <a:r>
              <a:rPr lang="en-US">
                <a:solidFill>
                  <a:schemeClr val="dk2"/>
                </a:solidFill>
              </a:rPr>
              <a:t>What’s the difference between sponsors &amp; mentors?</a:t>
            </a:r>
            <a:endParaRPr/>
          </a:p>
          <a:p>
            <a:pPr marL="266700" lvl="0" indent="-266700" algn="l" rtl="0">
              <a:lnSpc>
                <a:spcPct val="90000"/>
              </a:lnSpc>
              <a:spcBef>
                <a:spcPts val="300"/>
              </a:spcBef>
              <a:spcAft>
                <a:spcPts val="0"/>
              </a:spcAft>
              <a:buClr>
                <a:srgbClr val="25C6E3"/>
              </a:buClr>
              <a:buSzPts val="1800"/>
              <a:buChar char="•"/>
            </a:pPr>
            <a:r>
              <a:rPr lang="en-US">
                <a:solidFill>
                  <a:schemeClr val="dk2"/>
                </a:solidFill>
              </a:rPr>
              <a:t>How strong is your network?</a:t>
            </a:r>
            <a:endParaRPr/>
          </a:p>
          <a:p>
            <a:pPr marL="0" lvl="0" indent="0" algn="l" rtl="0">
              <a:lnSpc>
                <a:spcPct val="90000"/>
              </a:lnSpc>
              <a:spcBef>
                <a:spcPts val="1000"/>
              </a:spcBef>
              <a:spcAft>
                <a:spcPts val="0"/>
              </a:spcAft>
              <a:buClr>
                <a:schemeClr val="dk2"/>
              </a:buClr>
              <a:buSzPts val="1800"/>
              <a:buNone/>
            </a:pPr>
            <a:r>
              <a:rPr lang="en-US" sz="1800" b="1">
                <a:solidFill>
                  <a:schemeClr val="dk2"/>
                </a:solidFill>
              </a:rPr>
              <a:t>Outcomes:</a:t>
            </a:r>
            <a:endParaRPr/>
          </a:p>
          <a:p>
            <a:pPr marL="0" lvl="0" indent="0" algn="l" rtl="0">
              <a:lnSpc>
                <a:spcPct val="100000"/>
              </a:lnSpc>
              <a:spcBef>
                <a:spcPts val="300"/>
              </a:spcBef>
              <a:spcAft>
                <a:spcPts val="0"/>
              </a:spcAft>
              <a:buClr>
                <a:schemeClr val="dk2"/>
              </a:buClr>
              <a:buSzPts val="1800"/>
              <a:buNone/>
            </a:pPr>
            <a:r>
              <a:rPr lang="en-US">
                <a:solidFill>
                  <a:schemeClr val="dk2"/>
                </a:solidFill>
              </a:rPr>
              <a:t>Your Centers of Influence diagram</a:t>
            </a:r>
            <a:endParaRPr/>
          </a:p>
          <a:p>
            <a:pPr marL="0" lvl="0" indent="0" algn="l" rtl="0">
              <a:lnSpc>
                <a:spcPct val="100000"/>
              </a:lnSpc>
              <a:spcBef>
                <a:spcPts val="300"/>
              </a:spcBef>
              <a:spcAft>
                <a:spcPts val="0"/>
              </a:spcAft>
              <a:buClr>
                <a:schemeClr val="dk2"/>
              </a:buClr>
              <a:buSzPts val="1800"/>
              <a:buNone/>
            </a:pPr>
            <a:r>
              <a:rPr lang="en-US">
                <a:solidFill>
                  <a:schemeClr val="dk2"/>
                </a:solidFill>
              </a:rPr>
              <a:t>Best practices to develop sponsor &amp; mentor relationships</a:t>
            </a:r>
            <a:endParaRPr/>
          </a:p>
        </p:txBody>
      </p:sp>
      <p:sp>
        <p:nvSpPr>
          <p:cNvPr id="528" name="Google Shape;528;p22"/>
          <p:cNvSpPr txBox="1">
            <a:spLocks noGrp="1"/>
          </p:cNvSpPr>
          <p:nvPr>
            <p:ph type="sldNum" idx="12"/>
          </p:nvPr>
        </p:nvSpPr>
        <p:spPr>
          <a:xfrm>
            <a:off x="11760000" y="6371351"/>
            <a:ext cx="432000" cy="43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23"/>
          <p:cNvSpPr txBox="1">
            <a:spLocks noGrp="1"/>
          </p:cNvSpPr>
          <p:nvPr>
            <p:ph type="title"/>
          </p:nvPr>
        </p:nvSpPr>
        <p:spPr>
          <a:xfrm>
            <a:off x="432000" y="432000"/>
            <a:ext cx="11340000" cy="4320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rgbClr val="3F3F3F"/>
              </a:buClr>
              <a:buSzPts val="3200"/>
              <a:buFont typeface="Corbel"/>
              <a:buNone/>
            </a:pPr>
            <a:r>
              <a:rPr lang="en-US"/>
              <a:t>Session Objectives</a:t>
            </a:r>
            <a:endParaRPr/>
          </a:p>
        </p:txBody>
      </p:sp>
      <p:sp>
        <p:nvSpPr>
          <p:cNvPr id="534" name="Google Shape;534;p23"/>
          <p:cNvSpPr txBox="1">
            <a:spLocks noGrp="1"/>
          </p:cNvSpPr>
          <p:nvPr>
            <p:ph type="body" idx="1"/>
          </p:nvPr>
        </p:nvSpPr>
        <p:spPr>
          <a:xfrm>
            <a:off x="431800" y="1008000"/>
            <a:ext cx="11339513" cy="360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3F3F3F"/>
              </a:buClr>
              <a:buSzPts val="1800"/>
              <a:buNone/>
            </a:pPr>
            <a:r>
              <a:rPr lang="en-US" b="1" i="1"/>
              <a:t>Each session aims to help you grow and advance in your leadership role.</a:t>
            </a:r>
            <a:endParaRPr/>
          </a:p>
        </p:txBody>
      </p:sp>
      <p:sp>
        <p:nvSpPr>
          <p:cNvPr id="535" name="Google Shape;535;p23"/>
          <p:cNvSpPr txBox="1">
            <a:spLocks noGrp="1"/>
          </p:cNvSpPr>
          <p:nvPr>
            <p:ph type="body" idx="2"/>
          </p:nvPr>
        </p:nvSpPr>
        <p:spPr>
          <a:xfrm>
            <a:off x="432000" y="2307689"/>
            <a:ext cx="5472000" cy="360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3F3F3F"/>
              </a:buClr>
              <a:buSzPts val="2400"/>
              <a:buNone/>
            </a:pPr>
            <a:r>
              <a:rPr lang="en-US"/>
              <a:t>Session 7</a:t>
            </a:r>
            <a:endParaRPr sz="2400">
              <a:solidFill>
                <a:schemeClr val="dk2"/>
              </a:solidFill>
            </a:endParaRPr>
          </a:p>
          <a:p>
            <a:pPr marL="0" lvl="0" indent="0" algn="l" rtl="0">
              <a:lnSpc>
                <a:spcPct val="90000"/>
              </a:lnSpc>
              <a:spcBef>
                <a:spcPts val="1000"/>
              </a:spcBef>
              <a:spcAft>
                <a:spcPts val="0"/>
              </a:spcAft>
              <a:buClr>
                <a:srgbClr val="3F3F3F"/>
              </a:buClr>
              <a:buSzPts val="2400"/>
              <a:buNone/>
            </a:pPr>
            <a:endParaRPr/>
          </a:p>
        </p:txBody>
      </p:sp>
      <p:sp>
        <p:nvSpPr>
          <p:cNvPr id="536" name="Google Shape;536;p23"/>
          <p:cNvSpPr txBox="1">
            <a:spLocks noGrp="1"/>
          </p:cNvSpPr>
          <p:nvPr>
            <p:ph type="body" idx="3"/>
          </p:nvPr>
        </p:nvSpPr>
        <p:spPr>
          <a:xfrm>
            <a:off x="432000" y="2815037"/>
            <a:ext cx="5472000" cy="3376963"/>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2"/>
              </a:buClr>
              <a:buSzPts val="1800"/>
              <a:buNone/>
            </a:pPr>
            <a:r>
              <a:rPr lang="en-US" sz="1800" b="1" u="sng">
                <a:solidFill>
                  <a:schemeClr val="dk2"/>
                </a:solidFill>
              </a:rPr>
              <a:t>Panel Discussion</a:t>
            </a:r>
            <a:r>
              <a:rPr lang="en-US" sz="1800" b="1">
                <a:solidFill>
                  <a:schemeClr val="dk2"/>
                </a:solidFill>
              </a:rPr>
              <a:t>: Seeking &amp; Giving Support; Driving Personal Accountability</a:t>
            </a:r>
            <a:endParaRPr sz="1800" b="1">
              <a:solidFill>
                <a:schemeClr val="dk2"/>
              </a:solidFill>
            </a:endParaRPr>
          </a:p>
          <a:p>
            <a:pPr marL="0" lvl="0" indent="0" algn="l" rtl="0">
              <a:lnSpc>
                <a:spcPct val="90000"/>
              </a:lnSpc>
              <a:spcBef>
                <a:spcPts val="1000"/>
              </a:spcBef>
              <a:spcAft>
                <a:spcPts val="0"/>
              </a:spcAft>
              <a:buClr>
                <a:schemeClr val="dk2"/>
              </a:buClr>
              <a:buSzPts val="1800"/>
              <a:buNone/>
            </a:pPr>
            <a:r>
              <a:rPr lang="en-US" b="1">
                <a:solidFill>
                  <a:schemeClr val="dk2"/>
                </a:solidFill>
              </a:rPr>
              <a:t>Objectives: </a:t>
            </a:r>
            <a:endParaRPr/>
          </a:p>
          <a:p>
            <a:pPr marL="266700" lvl="0" indent="-266700" algn="l" rtl="0">
              <a:lnSpc>
                <a:spcPct val="90000"/>
              </a:lnSpc>
              <a:spcBef>
                <a:spcPts val="300"/>
              </a:spcBef>
              <a:spcAft>
                <a:spcPts val="0"/>
              </a:spcAft>
              <a:buClr>
                <a:srgbClr val="25C6E3"/>
              </a:buClr>
              <a:buSzPts val="1800"/>
              <a:buChar char="•"/>
            </a:pPr>
            <a:r>
              <a:rPr lang="en-US">
                <a:solidFill>
                  <a:schemeClr val="dk2"/>
                </a:solidFill>
              </a:rPr>
              <a:t>Identify areas where you can use help </a:t>
            </a:r>
            <a:endParaRPr/>
          </a:p>
          <a:p>
            <a:pPr marL="266700" lvl="0" indent="-266700" algn="l" rtl="0">
              <a:lnSpc>
                <a:spcPct val="90000"/>
              </a:lnSpc>
              <a:spcBef>
                <a:spcPts val="300"/>
              </a:spcBef>
              <a:spcAft>
                <a:spcPts val="0"/>
              </a:spcAft>
              <a:buClr>
                <a:srgbClr val="25C6E3"/>
              </a:buClr>
              <a:buSzPts val="1800"/>
              <a:buChar char="•"/>
            </a:pPr>
            <a:r>
              <a:rPr lang="en-US">
                <a:solidFill>
                  <a:schemeClr val="dk2"/>
                </a:solidFill>
              </a:rPr>
              <a:t>Begin to think about mentoring others</a:t>
            </a:r>
            <a:endParaRPr/>
          </a:p>
          <a:p>
            <a:pPr marL="266700" lvl="0" indent="-266700" algn="l" rtl="0">
              <a:lnSpc>
                <a:spcPct val="90000"/>
              </a:lnSpc>
              <a:spcBef>
                <a:spcPts val="300"/>
              </a:spcBef>
              <a:spcAft>
                <a:spcPts val="0"/>
              </a:spcAft>
              <a:buClr>
                <a:srgbClr val="25C6E3"/>
              </a:buClr>
              <a:buSzPts val="1800"/>
              <a:buChar char="•"/>
            </a:pPr>
            <a:r>
              <a:rPr lang="en-US">
                <a:solidFill>
                  <a:schemeClr val="dk2"/>
                </a:solidFill>
              </a:rPr>
              <a:t>Discover how to strengthen personal accountability</a:t>
            </a:r>
            <a:endParaRPr/>
          </a:p>
          <a:p>
            <a:pPr marL="0" lvl="0" indent="0" algn="l" rtl="0">
              <a:lnSpc>
                <a:spcPct val="90000"/>
              </a:lnSpc>
              <a:spcBef>
                <a:spcPts val="1000"/>
              </a:spcBef>
              <a:spcAft>
                <a:spcPts val="0"/>
              </a:spcAft>
              <a:buClr>
                <a:schemeClr val="dk2"/>
              </a:buClr>
              <a:buSzPts val="1800"/>
              <a:buNone/>
            </a:pPr>
            <a:r>
              <a:rPr lang="en-US" sz="1800" b="1">
                <a:solidFill>
                  <a:schemeClr val="dk2"/>
                </a:solidFill>
              </a:rPr>
              <a:t>Outcomes:</a:t>
            </a:r>
            <a:endParaRPr/>
          </a:p>
          <a:p>
            <a:pPr marL="266700" lvl="0" indent="-266700" algn="l" rtl="0">
              <a:lnSpc>
                <a:spcPct val="90000"/>
              </a:lnSpc>
              <a:spcBef>
                <a:spcPts val="300"/>
              </a:spcBef>
              <a:spcAft>
                <a:spcPts val="0"/>
              </a:spcAft>
              <a:buClr>
                <a:srgbClr val="25C6E3"/>
              </a:buClr>
              <a:buSzPts val="1800"/>
              <a:buChar char="•"/>
            </a:pPr>
            <a:r>
              <a:rPr lang="en-US">
                <a:solidFill>
                  <a:schemeClr val="dk2"/>
                </a:solidFill>
              </a:rPr>
              <a:t>A clear plan to seek out support where needed</a:t>
            </a:r>
            <a:endParaRPr/>
          </a:p>
          <a:p>
            <a:pPr marL="266700" lvl="0" indent="-266700" algn="l" rtl="0">
              <a:lnSpc>
                <a:spcPct val="90000"/>
              </a:lnSpc>
              <a:spcBef>
                <a:spcPts val="300"/>
              </a:spcBef>
              <a:spcAft>
                <a:spcPts val="0"/>
              </a:spcAft>
              <a:buClr>
                <a:srgbClr val="25C6E3"/>
              </a:buClr>
              <a:buSzPts val="1800"/>
              <a:buChar char="•"/>
            </a:pPr>
            <a:r>
              <a:rPr lang="en-US">
                <a:solidFill>
                  <a:schemeClr val="dk2"/>
                </a:solidFill>
              </a:rPr>
              <a:t>A list of opportunities to contribute to team/others</a:t>
            </a:r>
            <a:endParaRPr/>
          </a:p>
          <a:p>
            <a:pPr marL="266700" lvl="0" indent="-266700" algn="l" rtl="0">
              <a:lnSpc>
                <a:spcPct val="90000"/>
              </a:lnSpc>
              <a:spcBef>
                <a:spcPts val="300"/>
              </a:spcBef>
              <a:spcAft>
                <a:spcPts val="0"/>
              </a:spcAft>
              <a:buClr>
                <a:srgbClr val="25C6E3"/>
              </a:buClr>
              <a:buSzPts val="1800"/>
              <a:buChar char="•"/>
            </a:pPr>
            <a:r>
              <a:rPr lang="en-US">
                <a:solidFill>
                  <a:schemeClr val="dk2"/>
                </a:solidFill>
              </a:rPr>
              <a:t>A process to follow-through and get it done!</a:t>
            </a:r>
            <a:endParaRPr/>
          </a:p>
          <a:p>
            <a:pPr marL="0" lvl="0" indent="0" algn="l" rtl="0">
              <a:lnSpc>
                <a:spcPct val="90000"/>
              </a:lnSpc>
              <a:spcBef>
                <a:spcPts val="1000"/>
              </a:spcBef>
              <a:spcAft>
                <a:spcPts val="0"/>
              </a:spcAft>
              <a:buClr>
                <a:srgbClr val="3F3F3F"/>
              </a:buClr>
              <a:buSzPts val="1800"/>
              <a:buNone/>
            </a:pPr>
            <a:endParaRPr>
              <a:solidFill>
                <a:schemeClr val="dk2"/>
              </a:solidFill>
            </a:endParaRPr>
          </a:p>
          <a:p>
            <a:pPr marL="0" lvl="0" indent="0" algn="l" rtl="0">
              <a:lnSpc>
                <a:spcPct val="90000"/>
              </a:lnSpc>
              <a:spcBef>
                <a:spcPts val="1000"/>
              </a:spcBef>
              <a:spcAft>
                <a:spcPts val="0"/>
              </a:spcAft>
              <a:buClr>
                <a:srgbClr val="3F3F3F"/>
              </a:buClr>
              <a:buSzPts val="1800"/>
              <a:buNone/>
            </a:pPr>
            <a:endParaRPr sz="1800">
              <a:solidFill>
                <a:schemeClr val="dk2"/>
              </a:solidFill>
            </a:endParaRPr>
          </a:p>
          <a:p>
            <a:pPr marL="266700" lvl="0" indent="-152400" algn="l" rtl="0">
              <a:lnSpc>
                <a:spcPct val="90000"/>
              </a:lnSpc>
              <a:spcBef>
                <a:spcPts val="1000"/>
              </a:spcBef>
              <a:spcAft>
                <a:spcPts val="0"/>
              </a:spcAft>
              <a:buClr>
                <a:srgbClr val="3F3F3F"/>
              </a:buClr>
              <a:buSzPts val="1800"/>
              <a:buNone/>
            </a:pPr>
            <a:endParaRPr/>
          </a:p>
        </p:txBody>
      </p:sp>
      <p:sp>
        <p:nvSpPr>
          <p:cNvPr id="537" name="Google Shape;537;p23"/>
          <p:cNvSpPr txBox="1">
            <a:spLocks noGrp="1"/>
          </p:cNvSpPr>
          <p:nvPr>
            <p:ph type="body" idx="4"/>
          </p:nvPr>
        </p:nvSpPr>
        <p:spPr>
          <a:xfrm>
            <a:off x="6300000" y="2308214"/>
            <a:ext cx="5472000" cy="35877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3F3F3F"/>
              </a:buClr>
              <a:buSzPts val="2400"/>
              <a:buNone/>
            </a:pPr>
            <a:r>
              <a:rPr lang="en-US"/>
              <a:t>Session 8</a:t>
            </a:r>
            <a:endParaRPr/>
          </a:p>
        </p:txBody>
      </p:sp>
      <p:sp>
        <p:nvSpPr>
          <p:cNvPr id="538" name="Google Shape;538;p23"/>
          <p:cNvSpPr txBox="1">
            <a:spLocks noGrp="1"/>
          </p:cNvSpPr>
          <p:nvPr>
            <p:ph type="body" idx="5"/>
          </p:nvPr>
        </p:nvSpPr>
        <p:spPr>
          <a:xfrm>
            <a:off x="6299887" y="2812214"/>
            <a:ext cx="5701613" cy="3379036"/>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2"/>
              </a:buClr>
              <a:buSzPts val="1800"/>
              <a:buNone/>
            </a:pPr>
            <a:r>
              <a:rPr lang="en-US" b="1">
                <a:solidFill>
                  <a:schemeClr val="dk2"/>
                </a:solidFill>
              </a:rPr>
              <a:t>Graduation: Celebrating Your Accomplishments</a:t>
            </a:r>
            <a:endParaRPr b="1">
              <a:solidFill>
                <a:schemeClr val="dk2"/>
              </a:solidFill>
            </a:endParaRPr>
          </a:p>
          <a:p>
            <a:pPr marL="0" lvl="0" indent="0" algn="l" rtl="0">
              <a:lnSpc>
                <a:spcPct val="90000"/>
              </a:lnSpc>
              <a:spcBef>
                <a:spcPts val="1000"/>
              </a:spcBef>
              <a:spcAft>
                <a:spcPts val="0"/>
              </a:spcAft>
              <a:buClr>
                <a:schemeClr val="dk2"/>
              </a:buClr>
              <a:buSzPts val="1800"/>
              <a:buNone/>
            </a:pPr>
            <a:r>
              <a:rPr lang="en-US" b="1">
                <a:solidFill>
                  <a:schemeClr val="dk2"/>
                </a:solidFill>
              </a:rPr>
              <a:t>Objectives: </a:t>
            </a:r>
            <a:endParaRPr/>
          </a:p>
          <a:p>
            <a:pPr marL="266700" lvl="0" indent="-266700" algn="l" rtl="0">
              <a:lnSpc>
                <a:spcPct val="90000"/>
              </a:lnSpc>
              <a:spcBef>
                <a:spcPts val="300"/>
              </a:spcBef>
              <a:spcAft>
                <a:spcPts val="0"/>
              </a:spcAft>
              <a:buClr>
                <a:srgbClr val="25C6E3"/>
              </a:buClr>
              <a:buSzPts val="1800"/>
              <a:buChar char="•"/>
            </a:pPr>
            <a:r>
              <a:rPr lang="en-US">
                <a:solidFill>
                  <a:schemeClr val="dk2"/>
                </a:solidFill>
              </a:rPr>
              <a:t>Reflect on your Rising Stars journey</a:t>
            </a:r>
            <a:endParaRPr/>
          </a:p>
          <a:p>
            <a:pPr marL="266700" lvl="0" indent="-266700" algn="l" rtl="0">
              <a:lnSpc>
                <a:spcPct val="90000"/>
              </a:lnSpc>
              <a:spcBef>
                <a:spcPts val="300"/>
              </a:spcBef>
              <a:spcAft>
                <a:spcPts val="0"/>
              </a:spcAft>
              <a:buClr>
                <a:srgbClr val="25C6E3"/>
              </a:buClr>
              <a:buSzPts val="1800"/>
              <a:buChar char="•"/>
            </a:pPr>
            <a:r>
              <a:rPr lang="en-US">
                <a:solidFill>
                  <a:schemeClr val="dk2"/>
                </a:solidFill>
              </a:rPr>
              <a:t>Celebrate this milestone</a:t>
            </a:r>
            <a:endParaRPr/>
          </a:p>
          <a:p>
            <a:pPr marL="266700" lvl="0" indent="-266700" algn="l" rtl="0">
              <a:lnSpc>
                <a:spcPct val="90000"/>
              </a:lnSpc>
              <a:spcBef>
                <a:spcPts val="300"/>
              </a:spcBef>
              <a:spcAft>
                <a:spcPts val="0"/>
              </a:spcAft>
              <a:buClr>
                <a:srgbClr val="25C6E3"/>
              </a:buClr>
              <a:buSzPts val="1800"/>
              <a:buChar char="•"/>
            </a:pPr>
            <a:r>
              <a:rPr lang="en-US">
                <a:solidFill>
                  <a:schemeClr val="dk2"/>
                </a:solidFill>
              </a:rPr>
              <a:t>Acknowledge each other’s contributions</a:t>
            </a:r>
            <a:endParaRPr sz="1800">
              <a:solidFill>
                <a:schemeClr val="dk2"/>
              </a:solidFill>
            </a:endParaRPr>
          </a:p>
          <a:p>
            <a:pPr marL="0" lvl="0" indent="0" algn="l" rtl="0">
              <a:lnSpc>
                <a:spcPct val="90000"/>
              </a:lnSpc>
              <a:spcBef>
                <a:spcPts val="1000"/>
              </a:spcBef>
              <a:spcAft>
                <a:spcPts val="0"/>
              </a:spcAft>
              <a:buClr>
                <a:schemeClr val="dk2"/>
              </a:buClr>
              <a:buSzPts val="1800"/>
              <a:buNone/>
            </a:pPr>
            <a:r>
              <a:rPr lang="en-US" sz="1800" b="1">
                <a:solidFill>
                  <a:schemeClr val="dk2"/>
                </a:solidFill>
              </a:rPr>
              <a:t>Outcomes:</a:t>
            </a:r>
            <a:endParaRPr/>
          </a:p>
          <a:p>
            <a:pPr marL="266700" lvl="0" indent="-266700" algn="l" rtl="0">
              <a:lnSpc>
                <a:spcPct val="90000"/>
              </a:lnSpc>
              <a:spcBef>
                <a:spcPts val="300"/>
              </a:spcBef>
              <a:spcAft>
                <a:spcPts val="0"/>
              </a:spcAft>
              <a:buClr>
                <a:srgbClr val="25C6E3"/>
              </a:buClr>
              <a:buSzPts val="1800"/>
              <a:buChar char="•"/>
            </a:pPr>
            <a:r>
              <a:rPr lang="en-US">
                <a:solidFill>
                  <a:schemeClr val="dk2"/>
                </a:solidFill>
              </a:rPr>
              <a:t>Receive your Certificate of Achievement</a:t>
            </a:r>
            <a:endParaRPr/>
          </a:p>
          <a:p>
            <a:pPr marL="266700" lvl="0" indent="-266700" algn="l" rtl="0">
              <a:lnSpc>
                <a:spcPct val="90000"/>
              </a:lnSpc>
              <a:spcBef>
                <a:spcPts val="300"/>
              </a:spcBef>
              <a:spcAft>
                <a:spcPts val="0"/>
              </a:spcAft>
              <a:buClr>
                <a:srgbClr val="25C6E3"/>
              </a:buClr>
              <a:buSzPts val="1800"/>
              <a:buChar char="•"/>
            </a:pPr>
            <a:r>
              <a:rPr lang="en-US">
                <a:solidFill>
                  <a:schemeClr val="dk2"/>
                </a:solidFill>
              </a:rPr>
              <a:t>Celebrate with your Sponsor / Manager</a:t>
            </a:r>
            <a:endParaRPr/>
          </a:p>
          <a:p>
            <a:pPr marL="266700" lvl="0" indent="-266700" algn="l" rtl="0">
              <a:lnSpc>
                <a:spcPct val="90000"/>
              </a:lnSpc>
              <a:spcBef>
                <a:spcPts val="300"/>
              </a:spcBef>
              <a:spcAft>
                <a:spcPts val="0"/>
              </a:spcAft>
              <a:buClr>
                <a:srgbClr val="25C6E3"/>
              </a:buClr>
              <a:buSzPts val="1800"/>
              <a:buChar char="•"/>
            </a:pPr>
            <a:r>
              <a:rPr lang="en-US">
                <a:solidFill>
                  <a:schemeClr val="dk2"/>
                </a:solidFill>
              </a:rPr>
              <a:t>Pay it forward!</a:t>
            </a:r>
            <a:endParaRPr/>
          </a:p>
          <a:p>
            <a:pPr marL="0" lvl="0" indent="0" algn="l" rtl="0">
              <a:lnSpc>
                <a:spcPct val="90000"/>
              </a:lnSpc>
              <a:spcBef>
                <a:spcPts val="1000"/>
              </a:spcBef>
              <a:spcAft>
                <a:spcPts val="0"/>
              </a:spcAft>
              <a:buClr>
                <a:srgbClr val="3F3F3F"/>
              </a:buClr>
              <a:buSzPts val="1800"/>
              <a:buNone/>
            </a:pPr>
            <a:endParaRPr>
              <a:solidFill>
                <a:schemeClr val="dk2"/>
              </a:solidFill>
            </a:endParaRPr>
          </a:p>
          <a:p>
            <a:pPr marL="0" lvl="0" indent="0" algn="l" rtl="0">
              <a:lnSpc>
                <a:spcPct val="90000"/>
              </a:lnSpc>
              <a:spcBef>
                <a:spcPts val="1000"/>
              </a:spcBef>
              <a:spcAft>
                <a:spcPts val="0"/>
              </a:spcAft>
              <a:buClr>
                <a:srgbClr val="3F3F3F"/>
              </a:buClr>
              <a:buSzPts val="1800"/>
              <a:buNone/>
            </a:pPr>
            <a:endParaRPr/>
          </a:p>
        </p:txBody>
      </p:sp>
      <p:sp>
        <p:nvSpPr>
          <p:cNvPr id="539" name="Google Shape;539;p23"/>
          <p:cNvSpPr txBox="1">
            <a:spLocks noGrp="1"/>
          </p:cNvSpPr>
          <p:nvPr>
            <p:ph type="sldNum" idx="12"/>
          </p:nvPr>
        </p:nvSpPr>
        <p:spPr>
          <a:xfrm>
            <a:off x="11760000" y="6371351"/>
            <a:ext cx="432000" cy="43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fld id="{00000000-1234-1234-1234-123412341234}" type="slidenum">
              <a:rPr lang="en-US"/>
              <a:t>23</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
          <p:cNvSpPr txBox="1">
            <a:spLocks noGrp="1"/>
          </p:cNvSpPr>
          <p:nvPr>
            <p:ph type="ctrTitle"/>
          </p:nvPr>
        </p:nvSpPr>
        <p:spPr>
          <a:xfrm>
            <a:off x="771582" y="560991"/>
            <a:ext cx="9683058" cy="1004057"/>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rgbClr val="3F3F3F"/>
              </a:buClr>
              <a:buSzPts val="3600"/>
              <a:buFont typeface="Corbel"/>
              <a:buNone/>
            </a:pPr>
            <a:r>
              <a:rPr lang="en-US" sz="3600" dirty="0"/>
              <a:t>WIFM Rising Stars</a:t>
            </a:r>
            <a:endParaRPr sz="3600" dirty="0"/>
          </a:p>
        </p:txBody>
      </p:sp>
      <p:sp>
        <p:nvSpPr>
          <p:cNvPr id="257" name="Google Shape;257;p3"/>
          <p:cNvSpPr txBox="1">
            <a:spLocks noGrp="1"/>
          </p:cNvSpPr>
          <p:nvPr>
            <p:ph type="body" idx="2"/>
          </p:nvPr>
        </p:nvSpPr>
        <p:spPr>
          <a:xfrm>
            <a:off x="1633953" y="2556049"/>
            <a:ext cx="1159028" cy="551132"/>
          </a:xfrm>
          <a:prstGeom prst="rect">
            <a:avLst/>
          </a:prstGeom>
          <a:noFill/>
          <a:ln>
            <a:noFill/>
          </a:ln>
        </p:spPr>
        <p:txBody>
          <a:bodyPr spcFirstLastPara="1" wrap="square" lIns="0" tIns="0" rIns="0" bIns="0" anchor="b" anchorCtr="0">
            <a:noAutofit/>
          </a:bodyPr>
          <a:lstStyle/>
          <a:p>
            <a:pPr marL="0" lvl="0" indent="0" algn="ctr" rtl="0">
              <a:lnSpc>
                <a:spcPct val="90000"/>
              </a:lnSpc>
              <a:spcBef>
                <a:spcPts val="0"/>
              </a:spcBef>
              <a:spcAft>
                <a:spcPts val="0"/>
              </a:spcAft>
              <a:buClr>
                <a:schemeClr val="accent1"/>
              </a:buClr>
              <a:buSzPts val="3000"/>
              <a:buNone/>
            </a:pPr>
            <a:r>
              <a:rPr lang="en-US"/>
              <a:t>3/22</a:t>
            </a:r>
            <a:endParaRPr/>
          </a:p>
        </p:txBody>
      </p:sp>
      <p:sp>
        <p:nvSpPr>
          <p:cNvPr id="258" name="Google Shape;258;p3"/>
          <p:cNvSpPr txBox="1">
            <a:spLocks noGrp="1"/>
          </p:cNvSpPr>
          <p:nvPr>
            <p:ph type="body" idx="17"/>
          </p:nvPr>
        </p:nvSpPr>
        <p:spPr>
          <a:xfrm>
            <a:off x="1287891" y="3838444"/>
            <a:ext cx="1800000" cy="581767"/>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dk1"/>
              </a:buClr>
              <a:buSzPts val="2000"/>
              <a:buNone/>
            </a:pPr>
            <a:r>
              <a:rPr lang="en-US">
                <a:solidFill>
                  <a:schemeClr val="dk1"/>
                </a:solidFill>
              </a:rPr>
              <a:t>Kickoff</a:t>
            </a:r>
            <a:endParaRPr>
              <a:solidFill>
                <a:schemeClr val="dk1"/>
              </a:solidFill>
            </a:endParaRPr>
          </a:p>
        </p:txBody>
      </p:sp>
      <p:sp>
        <p:nvSpPr>
          <p:cNvPr id="259" name="Google Shape;259;p3"/>
          <p:cNvSpPr txBox="1">
            <a:spLocks noGrp="1"/>
          </p:cNvSpPr>
          <p:nvPr>
            <p:ph type="body" idx="16"/>
          </p:nvPr>
        </p:nvSpPr>
        <p:spPr>
          <a:xfrm>
            <a:off x="1301278" y="4475400"/>
            <a:ext cx="2206693" cy="1151441"/>
          </a:xfrm>
          <a:prstGeom prst="rect">
            <a:avLst/>
          </a:prstGeom>
          <a:noFill/>
          <a:ln>
            <a:noFill/>
          </a:ln>
        </p:spPr>
        <p:txBody>
          <a:bodyPr spcFirstLastPara="1" wrap="square" lIns="0" tIns="0" rIns="0" bIns="0" anchor="t" anchorCtr="0">
            <a:normAutofit/>
          </a:bodyPr>
          <a:lstStyle/>
          <a:p>
            <a:pPr marL="228600" lvl="0" indent="-228600" algn="l" rtl="0">
              <a:lnSpc>
                <a:spcPct val="100000"/>
              </a:lnSpc>
              <a:spcBef>
                <a:spcPts val="0"/>
              </a:spcBef>
              <a:spcAft>
                <a:spcPts val="0"/>
              </a:spcAft>
              <a:buClr>
                <a:srgbClr val="25C6E3"/>
              </a:buClr>
              <a:buSzPts val="1400"/>
              <a:buFont typeface="Arial"/>
              <a:buChar char="•"/>
            </a:pPr>
            <a:r>
              <a:rPr lang="en-US" sz="1400">
                <a:solidFill>
                  <a:schemeClr val="dk2"/>
                </a:solidFill>
              </a:rPr>
              <a:t>Program Objectives</a:t>
            </a:r>
            <a:endParaRPr/>
          </a:p>
          <a:p>
            <a:pPr marL="228600" lvl="0" indent="-228600" algn="l" rtl="0">
              <a:lnSpc>
                <a:spcPct val="100000"/>
              </a:lnSpc>
              <a:spcBef>
                <a:spcPts val="0"/>
              </a:spcBef>
              <a:spcAft>
                <a:spcPts val="0"/>
              </a:spcAft>
              <a:buClr>
                <a:srgbClr val="25C6E3"/>
              </a:buClr>
              <a:buSzPts val="1400"/>
              <a:buFont typeface="Arial"/>
              <a:buChar char="•"/>
            </a:pPr>
            <a:r>
              <a:rPr lang="en-US" sz="1400">
                <a:solidFill>
                  <a:schemeClr val="dk2"/>
                </a:solidFill>
              </a:rPr>
              <a:t>Expectations</a:t>
            </a:r>
            <a:endParaRPr/>
          </a:p>
          <a:p>
            <a:pPr marL="228600" lvl="0" indent="-228600" algn="l" rtl="0">
              <a:lnSpc>
                <a:spcPct val="100000"/>
              </a:lnSpc>
              <a:spcBef>
                <a:spcPts val="0"/>
              </a:spcBef>
              <a:spcAft>
                <a:spcPts val="0"/>
              </a:spcAft>
              <a:buClr>
                <a:srgbClr val="25C6E3"/>
              </a:buClr>
              <a:buSzPts val="1400"/>
              <a:buFont typeface="Arial"/>
              <a:buChar char="•"/>
            </a:pPr>
            <a:r>
              <a:rPr lang="en-US" sz="1400">
                <a:solidFill>
                  <a:schemeClr val="dk2"/>
                </a:solidFill>
              </a:rPr>
              <a:t>Networking Circles</a:t>
            </a:r>
            <a:endParaRPr/>
          </a:p>
          <a:p>
            <a:pPr marL="228600" lvl="0" indent="-228600" algn="l" rtl="0">
              <a:lnSpc>
                <a:spcPct val="100000"/>
              </a:lnSpc>
              <a:spcBef>
                <a:spcPts val="0"/>
              </a:spcBef>
              <a:spcAft>
                <a:spcPts val="0"/>
              </a:spcAft>
              <a:buClr>
                <a:srgbClr val="25C6E3"/>
              </a:buClr>
              <a:buSzPts val="1400"/>
              <a:buFont typeface="Arial"/>
              <a:buChar char="•"/>
            </a:pPr>
            <a:r>
              <a:rPr lang="en-US" sz="1400" u="sng">
                <a:solidFill>
                  <a:schemeClr val="dk2"/>
                </a:solidFill>
                <a:hlinkClick r:id="rId3">
                  <a:extLst>
                    <a:ext uri="{A12FA001-AC4F-418D-AE19-62706E023703}">
                      <ahyp:hlinkClr xmlns:ahyp="http://schemas.microsoft.com/office/drawing/2018/hyperlinkcolor" val="tx"/>
                    </a:ext>
                  </a:extLst>
                </a:hlinkClick>
              </a:rPr>
              <a:t>Self-Assessment</a:t>
            </a:r>
            <a:r>
              <a:rPr lang="en-US" sz="1400">
                <a:solidFill>
                  <a:schemeClr val="dk2"/>
                </a:solidFill>
              </a:rPr>
              <a:t> </a:t>
            </a:r>
            <a:endParaRPr sz="1400">
              <a:solidFill>
                <a:schemeClr val="dk2"/>
              </a:solidFill>
            </a:endParaRPr>
          </a:p>
        </p:txBody>
      </p:sp>
      <p:sp>
        <p:nvSpPr>
          <p:cNvPr id="260" name="Google Shape;260;p3"/>
          <p:cNvSpPr txBox="1">
            <a:spLocks noGrp="1"/>
          </p:cNvSpPr>
          <p:nvPr>
            <p:ph type="body" idx="6"/>
          </p:nvPr>
        </p:nvSpPr>
        <p:spPr>
          <a:xfrm>
            <a:off x="3527302" y="2521993"/>
            <a:ext cx="1393124" cy="610350"/>
          </a:xfrm>
          <a:prstGeom prst="rect">
            <a:avLst/>
          </a:prstGeom>
          <a:noFill/>
          <a:ln>
            <a:noFill/>
          </a:ln>
        </p:spPr>
        <p:txBody>
          <a:bodyPr spcFirstLastPara="1" wrap="square" lIns="0" tIns="0" rIns="0" bIns="0" anchor="b" anchorCtr="0">
            <a:normAutofit/>
          </a:bodyPr>
          <a:lstStyle/>
          <a:p>
            <a:pPr marL="0" lvl="0" indent="0" algn="ctr" rtl="0">
              <a:lnSpc>
                <a:spcPct val="90000"/>
              </a:lnSpc>
              <a:spcBef>
                <a:spcPts val="0"/>
              </a:spcBef>
              <a:spcAft>
                <a:spcPts val="0"/>
              </a:spcAft>
              <a:buClr>
                <a:schemeClr val="accent1"/>
              </a:buClr>
              <a:buSzPts val="3000"/>
              <a:buNone/>
            </a:pPr>
            <a:r>
              <a:rPr lang="en-US"/>
              <a:t>3/22</a:t>
            </a:r>
            <a:endParaRPr/>
          </a:p>
        </p:txBody>
      </p:sp>
      <p:sp>
        <p:nvSpPr>
          <p:cNvPr id="261" name="Google Shape;261;p3"/>
          <p:cNvSpPr txBox="1">
            <a:spLocks noGrp="1"/>
          </p:cNvSpPr>
          <p:nvPr>
            <p:ph type="body" idx="21"/>
          </p:nvPr>
        </p:nvSpPr>
        <p:spPr>
          <a:xfrm>
            <a:off x="3305067" y="3838444"/>
            <a:ext cx="1800000" cy="581767"/>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dk1"/>
              </a:buClr>
              <a:buSzPts val="2000"/>
              <a:buNone/>
            </a:pPr>
            <a:r>
              <a:rPr lang="en-US">
                <a:solidFill>
                  <a:schemeClr val="dk1"/>
                </a:solidFill>
              </a:rPr>
              <a:t>Session 1</a:t>
            </a:r>
            <a:endParaRPr>
              <a:solidFill>
                <a:schemeClr val="dk1"/>
              </a:solidFill>
            </a:endParaRPr>
          </a:p>
        </p:txBody>
      </p:sp>
      <p:sp>
        <p:nvSpPr>
          <p:cNvPr id="262" name="Google Shape;262;p3"/>
          <p:cNvSpPr txBox="1">
            <a:spLocks noGrp="1"/>
          </p:cNvSpPr>
          <p:nvPr>
            <p:ph type="body" idx="20"/>
          </p:nvPr>
        </p:nvSpPr>
        <p:spPr>
          <a:xfrm>
            <a:off x="3167971" y="4475400"/>
            <a:ext cx="2074191" cy="1151441"/>
          </a:xfrm>
          <a:prstGeom prst="rect">
            <a:avLst/>
          </a:prstGeom>
          <a:noFill/>
          <a:ln>
            <a:noFill/>
          </a:ln>
        </p:spPr>
        <p:txBody>
          <a:bodyPr spcFirstLastPara="1" wrap="square" lIns="0" tIns="0" rIns="0" bIns="0" anchor="t" anchorCtr="0">
            <a:normAutofit/>
          </a:bodyPr>
          <a:lstStyle/>
          <a:p>
            <a:pPr marL="0" lvl="0" indent="0" algn="ctr" rtl="0">
              <a:lnSpc>
                <a:spcPct val="100000"/>
              </a:lnSpc>
              <a:spcBef>
                <a:spcPts val="0"/>
              </a:spcBef>
              <a:spcAft>
                <a:spcPts val="0"/>
              </a:spcAft>
              <a:buClr>
                <a:schemeClr val="dk2"/>
              </a:buClr>
              <a:buSzPts val="1400"/>
              <a:buNone/>
            </a:pPr>
            <a:r>
              <a:rPr lang="en-US" sz="1400">
                <a:solidFill>
                  <a:schemeClr val="dk2"/>
                </a:solidFill>
              </a:rPr>
              <a:t>Establishing Your Leadership Vision &amp; Executing Your ‘23 Plan</a:t>
            </a:r>
            <a:endParaRPr/>
          </a:p>
          <a:p>
            <a:pPr marL="0" lvl="0" indent="0" algn="ctr" rtl="0">
              <a:lnSpc>
                <a:spcPct val="100000"/>
              </a:lnSpc>
              <a:spcBef>
                <a:spcPts val="0"/>
              </a:spcBef>
              <a:spcAft>
                <a:spcPts val="0"/>
              </a:spcAft>
              <a:buClr>
                <a:schemeClr val="dk2"/>
              </a:buClr>
              <a:buSzPts val="1400"/>
              <a:buNone/>
            </a:pPr>
            <a:r>
              <a:rPr lang="en-US" sz="1400" b="1">
                <a:solidFill>
                  <a:schemeClr val="dk2"/>
                </a:solidFill>
              </a:rPr>
              <a:t>Coaching Workshop</a:t>
            </a:r>
            <a:endParaRPr/>
          </a:p>
        </p:txBody>
      </p:sp>
      <p:sp>
        <p:nvSpPr>
          <p:cNvPr id="263" name="Google Shape;263;p3"/>
          <p:cNvSpPr txBox="1">
            <a:spLocks noGrp="1"/>
          </p:cNvSpPr>
          <p:nvPr>
            <p:ph type="body" idx="8"/>
          </p:nvPr>
        </p:nvSpPr>
        <p:spPr>
          <a:xfrm>
            <a:off x="5591750" y="2576546"/>
            <a:ext cx="1260000" cy="593725"/>
          </a:xfrm>
          <a:prstGeom prst="rect">
            <a:avLst/>
          </a:prstGeom>
          <a:noFill/>
          <a:ln>
            <a:noFill/>
          </a:ln>
        </p:spPr>
        <p:txBody>
          <a:bodyPr spcFirstLastPara="1" wrap="square" lIns="0" tIns="0" rIns="0" bIns="0" anchor="b" anchorCtr="0">
            <a:noAutofit/>
          </a:bodyPr>
          <a:lstStyle/>
          <a:p>
            <a:pPr marL="0" lvl="0" indent="0" algn="ctr" rtl="0">
              <a:lnSpc>
                <a:spcPct val="90000"/>
              </a:lnSpc>
              <a:spcBef>
                <a:spcPts val="0"/>
              </a:spcBef>
              <a:spcAft>
                <a:spcPts val="0"/>
              </a:spcAft>
              <a:buClr>
                <a:srgbClr val="25C6E3"/>
              </a:buClr>
              <a:buSzPts val="3000"/>
              <a:buNone/>
            </a:pPr>
            <a:r>
              <a:rPr lang="en-US"/>
              <a:t>4/26</a:t>
            </a:r>
            <a:endParaRPr/>
          </a:p>
        </p:txBody>
      </p:sp>
      <p:sp>
        <p:nvSpPr>
          <p:cNvPr id="264" name="Google Shape;264;p3"/>
          <p:cNvSpPr txBox="1">
            <a:spLocks noGrp="1"/>
          </p:cNvSpPr>
          <p:nvPr>
            <p:ph type="body" idx="23"/>
          </p:nvPr>
        </p:nvSpPr>
        <p:spPr>
          <a:xfrm>
            <a:off x="5322243" y="3838444"/>
            <a:ext cx="1800000" cy="581767"/>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dk1"/>
              </a:buClr>
              <a:buSzPts val="2000"/>
              <a:buNone/>
            </a:pPr>
            <a:r>
              <a:rPr lang="en-US">
                <a:solidFill>
                  <a:schemeClr val="dk1"/>
                </a:solidFill>
              </a:rPr>
              <a:t>Session 2</a:t>
            </a:r>
            <a:endParaRPr>
              <a:solidFill>
                <a:schemeClr val="dk1"/>
              </a:solidFill>
            </a:endParaRPr>
          </a:p>
        </p:txBody>
      </p:sp>
      <p:sp>
        <p:nvSpPr>
          <p:cNvPr id="265" name="Google Shape;265;p3"/>
          <p:cNvSpPr txBox="1">
            <a:spLocks noGrp="1"/>
          </p:cNvSpPr>
          <p:nvPr>
            <p:ph type="body" idx="22"/>
          </p:nvPr>
        </p:nvSpPr>
        <p:spPr>
          <a:xfrm>
            <a:off x="5406303" y="4475400"/>
            <a:ext cx="1674000" cy="1151441"/>
          </a:xfrm>
          <a:prstGeom prst="rect">
            <a:avLst/>
          </a:prstGeom>
          <a:noFill/>
          <a:ln>
            <a:noFill/>
          </a:ln>
        </p:spPr>
        <p:txBody>
          <a:bodyPr spcFirstLastPara="1" wrap="square" lIns="0" tIns="0" rIns="0" bIns="0" anchor="t" anchorCtr="0">
            <a:normAutofit/>
          </a:bodyPr>
          <a:lstStyle/>
          <a:p>
            <a:pPr marL="0" lvl="0" indent="0" algn="ctr" rtl="0">
              <a:lnSpc>
                <a:spcPct val="100000"/>
              </a:lnSpc>
              <a:spcBef>
                <a:spcPts val="0"/>
              </a:spcBef>
              <a:spcAft>
                <a:spcPts val="0"/>
              </a:spcAft>
              <a:buClr>
                <a:schemeClr val="dk2"/>
              </a:buClr>
              <a:buSzPts val="1400"/>
              <a:buNone/>
            </a:pPr>
            <a:r>
              <a:rPr lang="en-US" sz="1400">
                <a:solidFill>
                  <a:schemeClr val="dk2"/>
                </a:solidFill>
              </a:rPr>
              <a:t>Developing </a:t>
            </a:r>
            <a:endParaRPr/>
          </a:p>
          <a:p>
            <a:pPr marL="0" lvl="0" indent="0" algn="ctr" rtl="0">
              <a:lnSpc>
                <a:spcPct val="100000"/>
              </a:lnSpc>
              <a:spcBef>
                <a:spcPts val="0"/>
              </a:spcBef>
              <a:spcAft>
                <a:spcPts val="0"/>
              </a:spcAft>
              <a:buClr>
                <a:schemeClr val="dk2"/>
              </a:buClr>
              <a:buSzPts val="1400"/>
              <a:buNone/>
            </a:pPr>
            <a:r>
              <a:rPr lang="en-US" sz="1400">
                <a:solidFill>
                  <a:schemeClr val="dk2"/>
                </a:solidFill>
              </a:rPr>
              <a:t>Self- Awareness</a:t>
            </a:r>
            <a:endParaRPr sz="1400" b="1">
              <a:solidFill>
                <a:schemeClr val="dk2"/>
              </a:solidFill>
            </a:endParaRPr>
          </a:p>
          <a:p>
            <a:pPr marL="0" lvl="0" indent="0" algn="ctr" rtl="0">
              <a:lnSpc>
                <a:spcPct val="100000"/>
              </a:lnSpc>
              <a:spcBef>
                <a:spcPts val="0"/>
              </a:spcBef>
              <a:spcAft>
                <a:spcPts val="0"/>
              </a:spcAft>
              <a:buClr>
                <a:schemeClr val="dk2"/>
              </a:buClr>
              <a:buSzPts val="1400"/>
              <a:buNone/>
            </a:pPr>
            <a:r>
              <a:rPr lang="en-US" sz="1400" b="1">
                <a:solidFill>
                  <a:schemeClr val="dk2"/>
                </a:solidFill>
              </a:rPr>
              <a:t>Coaching Breakout</a:t>
            </a:r>
            <a:endParaRPr/>
          </a:p>
          <a:p>
            <a:pPr marL="0" lvl="0" indent="0" algn="ctr" rtl="0">
              <a:lnSpc>
                <a:spcPct val="100000"/>
              </a:lnSpc>
              <a:spcBef>
                <a:spcPts val="0"/>
              </a:spcBef>
              <a:spcAft>
                <a:spcPts val="0"/>
              </a:spcAft>
              <a:buClr>
                <a:schemeClr val="dk2"/>
              </a:buClr>
              <a:buSzPts val="1400"/>
              <a:buNone/>
            </a:pPr>
            <a:r>
              <a:rPr lang="en-US" sz="1400" b="1">
                <a:solidFill>
                  <a:schemeClr val="dk2"/>
                </a:solidFill>
              </a:rPr>
              <a:t>Circles 1 &amp; 2</a:t>
            </a:r>
            <a:endParaRPr/>
          </a:p>
          <a:p>
            <a:pPr marL="0" lvl="0" indent="0" algn="ctr" rtl="0">
              <a:lnSpc>
                <a:spcPct val="100000"/>
              </a:lnSpc>
              <a:spcBef>
                <a:spcPts val="0"/>
              </a:spcBef>
              <a:spcAft>
                <a:spcPts val="0"/>
              </a:spcAft>
              <a:buClr>
                <a:srgbClr val="3F3F3F"/>
              </a:buClr>
              <a:buSzPts val="1400"/>
              <a:buNone/>
            </a:pPr>
            <a:endParaRPr sz="1400">
              <a:solidFill>
                <a:schemeClr val="dk2"/>
              </a:solidFill>
            </a:endParaRPr>
          </a:p>
        </p:txBody>
      </p:sp>
      <p:sp>
        <p:nvSpPr>
          <p:cNvPr id="266" name="Google Shape;266;p3"/>
          <p:cNvSpPr txBox="1">
            <a:spLocks noGrp="1"/>
          </p:cNvSpPr>
          <p:nvPr>
            <p:ph type="body" idx="13"/>
          </p:nvPr>
        </p:nvSpPr>
        <p:spPr>
          <a:xfrm>
            <a:off x="7575225" y="2643976"/>
            <a:ext cx="1401381" cy="464075"/>
          </a:xfrm>
          <a:prstGeom prst="rect">
            <a:avLst/>
          </a:prstGeom>
          <a:noFill/>
          <a:ln>
            <a:noFill/>
          </a:ln>
        </p:spPr>
        <p:txBody>
          <a:bodyPr spcFirstLastPara="1" wrap="square" lIns="0" tIns="0" rIns="0" bIns="0" anchor="b" anchorCtr="0">
            <a:normAutofit/>
          </a:bodyPr>
          <a:lstStyle/>
          <a:p>
            <a:pPr marL="0" lvl="0" indent="0" algn="ctr" rtl="0">
              <a:lnSpc>
                <a:spcPct val="90000"/>
              </a:lnSpc>
              <a:spcBef>
                <a:spcPts val="0"/>
              </a:spcBef>
              <a:spcAft>
                <a:spcPts val="0"/>
              </a:spcAft>
              <a:buClr>
                <a:schemeClr val="accent1"/>
              </a:buClr>
              <a:buSzPts val="3000"/>
              <a:buNone/>
            </a:pPr>
            <a:r>
              <a:rPr lang="en-US"/>
              <a:t>5/23</a:t>
            </a:r>
            <a:endParaRPr/>
          </a:p>
        </p:txBody>
      </p:sp>
      <p:sp>
        <p:nvSpPr>
          <p:cNvPr id="267" name="Google Shape;267;p3"/>
          <p:cNvSpPr txBox="1">
            <a:spLocks noGrp="1"/>
          </p:cNvSpPr>
          <p:nvPr>
            <p:ph type="body" idx="25"/>
          </p:nvPr>
        </p:nvSpPr>
        <p:spPr>
          <a:xfrm>
            <a:off x="7339419" y="3838444"/>
            <a:ext cx="1800000" cy="581767"/>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dk1"/>
              </a:buClr>
              <a:buSzPts val="2000"/>
              <a:buNone/>
            </a:pPr>
            <a:r>
              <a:rPr lang="en-US">
                <a:solidFill>
                  <a:schemeClr val="dk1"/>
                </a:solidFill>
              </a:rPr>
              <a:t>Session 3</a:t>
            </a:r>
            <a:endParaRPr>
              <a:solidFill>
                <a:schemeClr val="dk1"/>
              </a:solidFill>
            </a:endParaRPr>
          </a:p>
        </p:txBody>
      </p:sp>
      <p:sp>
        <p:nvSpPr>
          <p:cNvPr id="268" name="Google Shape;268;p3"/>
          <p:cNvSpPr txBox="1">
            <a:spLocks noGrp="1"/>
          </p:cNvSpPr>
          <p:nvPr>
            <p:ph type="body" idx="24"/>
          </p:nvPr>
        </p:nvSpPr>
        <p:spPr>
          <a:xfrm>
            <a:off x="7339419" y="4475399"/>
            <a:ext cx="1841940" cy="974485"/>
          </a:xfrm>
          <a:prstGeom prst="rect">
            <a:avLst/>
          </a:prstGeom>
          <a:noFill/>
          <a:ln>
            <a:noFill/>
          </a:ln>
        </p:spPr>
        <p:txBody>
          <a:bodyPr spcFirstLastPara="1" wrap="square" lIns="0" tIns="0" rIns="0" bIns="0" anchor="t" anchorCtr="0">
            <a:normAutofit/>
          </a:bodyPr>
          <a:lstStyle/>
          <a:p>
            <a:pPr marL="0" lvl="0" indent="0" algn="ctr" rtl="0">
              <a:lnSpc>
                <a:spcPct val="100000"/>
              </a:lnSpc>
              <a:spcBef>
                <a:spcPts val="0"/>
              </a:spcBef>
              <a:spcAft>
                <a:spcPts val="0"/>
              </a:spcAft>
              <a:buClr>
                <a:schemeClr val="dk2"/>
              </a:buClr>
              <a:buSzPts val="1400"/>
              <a:buNone/>
            </a:pPr>
            <a:r>
              <a:rPr lang="en-US" sz="1400">
                <a:solidFill>
                  <a:schemeClr val="dk2"/>
                </a:solidFill>
              </a:rPr>
              <a:t>Building Your Personal Brand &amp; Influence</a:t>
            </a:r>
            <a:endParaRPr sz="1400" b="1">
              <a:solidFill>
                <a:schemeClr val="dk2"/>
              </a:solidFill>
            </a:endParaRPr>
          </a:p>
          <a:p>
            <a:pPr marL="0" lvl="0" indent="0" algn="ctr" rtl="0">
              <a:lnSpc>
                <a:spcPct val="100000"/>
              </a:lnSpc>
              <a:spcBef>
                <a:spcPts val="0"/>
              </a:spcBef>
              <a:spcAft>
                <a:spcPts val="0"/>
              </a:spcAft>
              <a:buClr>
                <a:schemeClr val="dk2"/>
              </a:buClr>
              <a:buSzPts val="1400"/>
              <a:buNone/>
            </a:pPr>
            <a:r>
              <a:rPr lang="en-US" sz="1400" b="1">
                <a:solidFill>
                  <a:schemeClr val="dk2"/>
                </a:solidFill>
              </a:rPr>
              <a:t>Coaching Breakout</a:t>
            </a:r>
            <a:endParaRPr/>
          </a:p>
          <a:p>
            <a:pPr marL="0" lvl="0" indent="0" algn="ctr" rtl="0">
              <a:lnSpc>
                <a:spcPct val="100000"/>
              </a:lnSpc>
              <a:spcBef>
                <a:spcPts val="0"/>
              </a:spcBef>
              <a:spcAft>
                <a:spcPts val="0"/>
              </a:spcAft>
              <a:buClr>
                <a:schemeClr val="dk2"/>
              </a:buClr>
              <a:buSzPts val="1400"/>
              <a:buNone/>
            </a:pPr>
            <a:r>
              <a:rPr lang="en-US" sz="1400" b="1">
                <a:solidFill>
                  <a:schemeClr val="dk2"/>
                </a:solidFill>
              </a:rPr>
              <a:t>Circles 3 &amp; 4</a:t>
            </a:r>
            <a:endParaRPr/>
          </a:p>
          <a:p>
            <a:pPr marL="0" lvl="0" indent="0" algn="ctr" rtl="0">
              <a:lnSpc>
                <a:spcPct val="100000"/>
              </a:lnSpc>
              <a:spcBef>
                <a:spcPts val="0"/>
              </a:spcBef>
              <a:spcAft>
                <a:spcPts val="0"/>
              </a:spcAft>
              <a:buClr>
                <a:srgbClr val="3F3F3F"/>
              </a:buClr>
              <a:buSzPts val="1400"/>
              <a:buNone/>
            </a:pPr>
            <a:endParaRPr sz="1400">
              <a:solidFill>
                <a:schemeClr val="dk2"/>
              </a:solidFill>
            </a:endParaRPr>
          </a:p>
          <a:p>
            <a:pPr marL="0" lvl="0" indent="0" algn="ctr" rtl="0">
              <a:lnSpc>
                <a:spcPct val="100000"/>
              </a:lnSpc>
              <a:spcBef>
                <a:spcPts val="0"/>
              </a:spcBef>
              <a:spcAft>
                <a:spcPts val="0"/>
              </a:spcAft>
              <a:buClr>
                <a:srgbClr val="3F3F3F"/>
              </a:buClr>
              <a:buSzPts val="1400"/>
              <a:buNone/>
            </a:pPr>
            <a:endParaRPr sz="1400">
              <a:solidFill>
                <a:schemeClr val="dk2"/>
              </a:solidFill>
            </a:endParaRPr>
          </a:p>
          <a:p>
            <a:pPr marL="0" lvl="0" indent="0" algn="ctr" rtl="0">
              <a:lnSpc>
                <a:spcPct val="90000"/>
              </a:lnSpc>
              <a:spcBef>
                <a:spcPts val="0"/>
              </a:spcBef>
              <a:spcAft>
                <a:spcPts val="0"/>
              </a:spcAft>
              <a:buClr>
                <a:srgbClr val="3F3F3F"/>
              </a:buClr>
              <a:buSzPts val="1400"/>
              <a:buNone/>
            </a:pPr>
            <a:endParaRPr sz="1400">
              <a:solidFill>
                <a:schemeClr val="dk2"/>
              </a:solidFill>
            </a:endParaRPr>
          </a:p>
        </p:txBody>
      </p:sp>
      <p:sp>
        <p:nvSpPr>
          <p:cNvPr id="269" name="Google Shape;269;p3"/>
          <p:cNvSpPr txBox="1">
            <a:spLocks noGrp="1"/>
          </p:cNvSpPr>
          <p:nvPr>
            <p:ph type="body" idx="4"/>
          </p:nvPr>
        </p:nvSpPr>
        <p:spPr>
          <a:xfrm>
            <a:off x="9622492" y="2537686"/>
            <a:ext cx="1260000" cy="593725"/>
          </a:xfrm>
          <a:prstGeom prst="rect">
            <a:avLst/>
          </a:prstGeom>
          <a:noFill/>
          <a:ln>
            <a:noFill/>
          </a:ln>
        </p:spPr>
        <p:txBody>
          <a:bodyPr spcFirstLastPara="1" wrap="square" lIns="0" tIns="0" rIns="0" bIns="0" anchor="b" anchorCtr="0">
            <a:noAutofit/>
          </a:bodyPr>
          <a:lstStyle/>
          <a:p>
            <a:pPr marL="0" lvl="0" indent="0" algn="ctr" rtl="0">
              <a:lnSpc>
                <a:spcPct val="90000"/>
              </a:lnSpc>
              <a:spcBef>
                <a:spcPts val="0"/>
              </a:spcBef>
              <a:spcAft>
                <a:spcPts val="0"/>
              </a:spcAft>
              <a:buClr>
                <a:schemeClr val="accent1"/>
              </a:buClr>
              <a:buSzPts val="3000"/>
              <a:buNone/>
            </a:pPr>
            <a:r>
              <a:rPr lang="en-US"/>
              <a:t>7/18</a:t>
            </a:r>
            <a:endParaRPr/>
          </a:p>
        </p:txBody>
      </p:sp>
      <p:sp>
        <p:nvSpPr>
          <p:cNvPr id="270" name="Google Shape;270;p3"/>
          <p:cNvSpPr txBox="1">
            <a:spLocks noGrp="1"/>
          </p:cNvSpPr>
          <p:nvPr>
            <p:ph type="body" idx="19"/>
          </p:nvPr>
        </p:nvSpPr>
        <p:spPr>
          <a:xfrm>
            <a:off x="9356595" y="3838444"/>
            <a:ext cx="1800000" cy="581767"/>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dk1"/>
              </a:buClr>
              <a:buSzPts val="2000"/>
              <a:buNone/>
            </a:pPr>
            <a:r>
              <a:rPr lang="en-US" sz="2000">
                <a:solidFill>
                  <a:schemeClr val="dk1"/>
                </a:solidFill>
              </a:rPr>
              <a:t>Session 4</a:t>
            </a:r>
            <a:endParaRPr sz="2000">
              <a:solidFill>
                <a:schemeClr val="dk1"/>
              </a:solidFill>
            </a:endParaRPr>
          </a:p>
        </p:txBody>
      </p:sp>
      <p:sp>
        <p:nvSpPr>
          <p:cNvPr id="271" name="Google Shape;271;p3"/>
          <p:cNvSpPr txBox="1">
            <a:spLocks noGrp="1"/>
          </p:cNvSpPr>
          <p:nvPr>
            <p:ph type="body" idx="18"/>
          </p:nvPr>
        </p:nvSpPr>
        <p:spPr>
          <a:xfrm>
            <a:off x="9289557" y="4475400"/>
            <a:ext cx="2188341" cy="1671648"/>
          </a:xfrm>
          <a:prstGeom prst="rect">
            <a:avLst/>
          </a:prstGeom>
          <a:noFill/>
          <a:ln>
            <a:noFill/>
          </a:ln>
        </p:spPr>
        <p:txBody>
          <a:bodyPr spcFirstLastPara="1" wrap="square" lIns="0" tIns="0" rIns="0" bIns="0" anchor="t" anchorCtr="0">
            <a:normAutofit fontScale="92500" lnSpcReduction="10000"/>
          </a:bodyPr>
          <a:lstStyle/>
          <a:p>
            <a:pPr marL="176213" lvl="0" indent="-176213" algn="ctr" rtl="0">
              <a:lnSpc>
                <a:spcPct val="90000"/>
              </a:lnSpc>
              <a:spcBef>
                <a:spcPts val="0"/>
              </a:spcBef>
              <a:spcAft>
                <a:spcPts val="0"/>
              </a:spcAft>
              <a:buClr>
                <a:schemeClr val="dk2"/>
              </a:buClr>
              <a:buSzPct val="100000"/>
              <a:buNone/>
            </a:pPr>
            <a:r>
              <a:rPr lang="en-US" sz="1400" b="1" u="sng" dirty="0">
                <a:solidFill>
                  <a:schemeClr val="dk2"/>
                </a:solidFill>
              </a:rPr>
              <a:t>Panel Discussion: </a:t>
            </a:r>
            <a:endParaRPr dirty="0"/>
          </a:p>
          <a:p>
            <a:pPr marL="176213" lvl="0" indent="-176244" algn="l" rtl="0">
              <a:lnSpc>
                <a:spcPct val="110000"/>
              </a:lnSpc>
              <a:spcBef>
                <a:spcPts val="0"/>
              </a:spcBef>
              <a:spcAft>
                <a:spcPts val="0"/>
              </a:spcAft>
              <a:buClr>
                <a:srgbClr val="25C6E3"/>
              </a:buClr>
              <a:buSzPct val="100000"/>
              <a:buFont typeface="Arial"/>
              <a:buChar char="•"/>
            </a:pPr>
            <a:r>
              <a:rPr lang="en-US" sz="1500" dirty="0">
                <a:solidFill>
                  <a:schemeClr val="dk2"/>
                </a:solidFill>
              </a:rPr>
              <a:t>Growing with Confidence</a:t>
            </a:r>
            <a:endParaRPr dirty="0"/>
          </a:p>
          <a:p>
            <a:pPr marL="176213" lvl="0" indent="-176244" algn="l" rtl="0">
              <a:lnSpc>
                <a:spcPct val="110000"/>
              </a:lnSpc>
              <a:spcBef>
                <a:spcPts val="0"/>
              </a:spcBef>
              <a:spcAft>
                <a:spcPts val="0"/>
              </a:spcAft>
              <a:buClr>
                <a:srgbClr val="25C6E3"/>
              </a:buClr>
              <a:buSzPct val="100000"/>
              <a:buFont typeface="Arial"/>
              <a:buChar char="•"/>
            </a:pPr>
            <a:r>
              <a:rPr lang="en-US" sz="1500" dirty="0">
                <a:solidFill>
                  <a:schemeClr val="dk2"/>
                </a:solidFill>
              </a:rPr>
              <a:t>Navigating Change</a:t>
            </a:r>
            <a:endParaRPr dirty="0"/>
          </a:p>
          <a:p>
            <a:pPr marL="176213" lvl="0" indent="-176244" algn="l" rtl="0">
              <a:lnSpc>
                <a:spcPct val="110000"/>
              </a:lnSpc>
              <a:spcBef>
                <a:spcPts val="0"/>
              </a:spcBef>
              <a:spcAft>
                <a:spcPts val="0"/>
              </a:spcAft>
              <a:buClr>
                <a:srgbClr val="25C6E3"/>
              </a:buClr>
              <a:buSzPct val="100000"/>
              <a:buFont typeface="Arial"/>
              <a:buChar char="•"/>
            </a:pPr>
            <a:r>
              <a:rPr lang="en-US" sz="1500" dirty="0">
                <a:solidFill>
                  <a:schemeClr val="dk2"/>
                </a:solidFill>
              </a:rPr>
              <a:t>Influencing Team Dynamics &amp; Creating High-Performing Teams</a:t>
            </a:r>
            <a:endParaRPr dirty="0"/>
          </a:p>
          <a:p>
            <a:pPr marL="0" lvl="0" indent="0" algn="ctr" rtl="0">
              <a:lnSpc>
                <a:spcPct val="100000"/>
              </a:lnSpc>
              <a:spcBef>
                <a:spcPts val="0"/>
              </a:spcBef>
              <a:spcAft>
                <a:spcPts val="0"/>
              </a:spcAft>
              <a:buClr>
                <a:schemeClr val="dk2"/>
              </a:buClr>
              <a:buSzPct val="100000"/>
              <a:buNone/>
            </a:pPr>
            <a:r>
              <a:rPr lang="en-US" sz="1600" b="1" dirty="0">
                <a:solidFill>
                  <a:schemeClr val="dk2"/>
                </a:solidFill>
              </a:rPr>
              <a:t>Coaching Breakout</a:t>
            </a:r>
            <a:endParaRPr dirty="0"/>
          </a:p>
          <a:p>
            <a:pPr marL="0" lvl="0" indent="0" algn="ctr" rtl="0">
              <a:lnSpc>
                <a:spcPct val="100000"/>
              </a:lnSpc>
              <a:spcBef>
                <a:spcPts val="0"/>
              </a:spcBef>
              <a:spcAft>
                <a:spcPts val="0"/>
              </a:spcAft>
              <a:buClr>
                <a:schemeClr val="dk2"/>
              </a:buClr>
              <a:buSzPct val="100000"/>
              <a:buNone/>
            </a:pPr>
            <a:r>
              <a:rPr lang="en-US" sz="1600" b="1" dirty="0">
                <a:solidFill>
                  <a:schemeClr val="dk2"/>
                </a:solidFill>
              </a:rPr>
              <a:t>Circles 1 &amp; 5</a:t>
            </a:r>
            <a:endParaRPr dirty="0"/>
          </a:p>
          <a:p>
            <a:pPr marL="176213" lvl="0" indent="-88137" algn="l" rtl="0">
              <a:lnSpc>
                <a:spcPct val="110000"/>
              </a:lnSpc>
              <a:spcBef>
                <a:spcPts val="0"/>
              </a:spcBef>
              <a:spcAft>
                <a:spcPts val="0"/>
              </a:spcAft>
              <a:buClr>
                <a:srgbClr val="25C6E3"/>
              </a:buClr>
              <a:buSzPct val="100000"/>
              <a:buFont typeface="Arial"/>
              <a:buNone/>
            </a:pPr>
            <a:endParaRPr sz="1500" dirty="0">
              <a:solidFill>
                <a:schemeClr val="dk2"/>
              </a:solidFill>
            </a:endParaRPr>
          </a:p>
        </p:txBody>
      </p:sp>
      <p:sp>
        <p:nvSpPr>
          <p:cNvPr id="272" name="Google Shape;272;p3"/>
          <p:cNvSpPr txBox="1">
            <a:spLocks noGrp="1"/>
          </p:cNvSpPr>
          <p:nvPr>
            <p:ph type="dt" idx="10"/>
          </p:nvPr>
        </p:nvSpPr>
        <p:spPr>
          <a:xfrm>
            <a:off x="9012128" y="4475400"/>
            <a:ext cx="2743200" cy="15313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solidFill>
                  <a:schemeClr val="dk2"/>
                </a:solidFill>
              </a:rPr>
              <a:t> </a:t>
            </a:r>
            <a:endParaRPr>
              <a:solidFill>
                <a:schemeClr val="dk2"/>
              </a:solidFill>
            </a:endParaRPr>
          </a:p>
        </p:txBody>
      </p:sp>
      <p:sp>
        <p:nvSpPr>
          <p:cNvPr id="273" name="Google Shape;273;p3"/>
          <p:cNvSpPr txBox="1"/>
          <p:nvPr/>
        </p:nvSpPr>
        <p:spPr>
          <a:xfrm>
            <a:off x="9630628" y="3119180"/>
            <a:ext cx="1251864" cy="26371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1600"/>
              <a:buFont typeface="Arial"/>
              <a:buNone/>
            </a:pPr>
            <a:r>
              <a:rPr lang="en-US" sz="1600" b="0" i="1" u="none" strike="noStrike" cap="none">
                <a:solidFill>
                  <a:schemeClr val="dk1"/>
                </a:solidFill>
                <a:latin typeface="Candara"/>
                <a:ea typeface="Candara"/>
                <a:cs typeface="Candara"/>
                <a:sym typeface="Candara"/>
              </a:rPr>
              <a:t>4-5:30 pm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chemeClr val="dk1"/>
              </a:buClr>
              <a:buSzPts val="1600"/>
              <a:buFont typeface="Arial"/>
              <a:buNone/>
            </a:pPr>
            <a:r>
              <a:rPr lang="en-US" sz="1600" b="0" i="1" u="none" strike="noStrike" cap="none">
                <a:solidFill>
                  <a:schemeClr val="dk1"/>
                </a:solidFill>
                <a:latin typeface="Candara"/>
                <a:ea typeface="Candara"/>
                <a:cs typeface="Candara"/>
                <a:sym typeface="Candara"/>
              </a:rPr>
              <a:t>ET</a:t>
            </a:r>
            <a:endParaRPr sz="1400" b="0" i="0" u="none" strike="noStrike" cap="none">
              <a:solidFill>
                <a:srgbClr val="000000"/>
              </a:solidFill>
              <a:latin typeface="Arial"/>
              <a:ea typeface="Arial"/>
              <a:cs typeface="Arial"/>
              <a:sym typeface="Arial"/>
            </a:endParaRPr>
          </a:p>
        </p:txBody>
      </p:sp>
      <p:sp>
        <p:nvSpPr>
          <p:cNvPr id="274" name="Google Shape;274;p3"/>
          <p:cNvSpPr/>
          <p:nvPr/>
        </p:nvSpPr>
        <p:spPr>
          <a:xfrm>
            <a:off x="2879595" y="2810611"/>
            <a:ext cx="667896" cy="610350"/>
          </a:xfrm>
          <a:prstGeom prst="mathPlus">
            <a:avLst>
              <a:gd name="adj1" fmla="val 23520"/>
            </a:avLst>
          </a:prstGeom>
          <a:solidFill>
            <a:srgbClr val="25C6E3"/>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p:txBody>
      </p:sp>
      <p:sp>
        <p:nvSpPr>
          <p:cNvPr id="275" name="Google Shape;275;p3"/>
          <p:cNvSpPr txBox="1"/>
          <p:nvPr/>
        </p:nvSpPr>
        <p:spPr>
          <a:xfrm>
            <a:off x="7636810" y="3145591"/>
            <a:ext cx="1251864" cy="26371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1600"/>
              <a:buFont typeface="Arial"/>
              <a:buNone/>
            </a:pPr>
            <a:r>
              <a:rPr lang="en-US" sz="1600" b="0" i="1" u="none" strike="noStrike" cap="none">
                <a:solidFill>
                  <a:schemeClr val="dk1"/>
                </a:solidFill>
                <a:latin typeface="Candara"/>
                <a:ea typeface="Candara"/>
                <a:cs typeface="Candara"/>
                <a:sym typeface="Candara"/>
              </a:rPr>
              <a:t>4-5:30 pm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chemeClr val="dk1"/>
              </a:buClr>
              <a:buSzPts val="1600"/>
              <a:buFont typeface="Arial"/>
              <a:buNone/>
            </a:pPr>
            <a:r>
              <a:rPr lang="en-US" sz="1600" b="0" i="1" u="none" strike="noStrike" cap="none">
                <a:solidFill>
                  <a:schemeClr val="dk1"/>
                </a:solidFill>
                <a:latin typeface="Candara"/>
                <a:ea typeface="Candara"/>
                <a:cs typeface="Candara"/>
                <a:sym typeface="Candara"/>
              </a:rPr>
              <a:t>ET</a:t>
            </a:r>
            <a:endParaRPr sz="1400" b="0" i="0" u="none" strike="noStrike" cap="none">
              <a:solidFill>
                <a:srgbClr val="000000"/>
              </a:solidFill>
              <a:latin typeface="Arial"/>
              <a:ea typeface="Arial"/>
              <a:cs typeface="Arial"/>
              <a:sym typeface="Arial"/>
            </a:endParaRPr>
          </a:p>
        </p:txBody>
      </p:sp>
      <p:sp>
        <p:nvSpPr>
          <p:cNvPr id="276" name="Google Shape;276;p3"/>
          <p:cNvSpPr txBox="1"/>
          <p:nvPr/>
        </p:nvSpPr>
        <p:spPr>
          <a:xfrm>
            <a:off x="5617371" y="3107182"/>
            <a:ext cx="1251864" cy="26371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1600"/>
              <a:buFont typeface="Arial"/>
              <a:buNone/>
            </a:pPr>
            <a:r>
              <a:rPr lang="en-US" sz="1600" b="0" i="1" u="none" strike="noStrike" cap="none">
                <a:solidFill>
                  <a:schemeClr val="dk1"/>
                </a:solidFill>
                <a:latin typeface="Candara"/>
                <a:ea typeface="Candara"/>
                <a:cs typeface="Candara"/>
                <a:sym typeface="Candara"/>
              </a:rPr>
              <a:t>4-5:30 pm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chemeClr val="dk1"/>
              </a:buClr>
              <a:buSzPts val="1600"/>
              <a:buFont typeface="Arial"/>
              <a:buNone/>
            </a:pPr>
            <a:r>
              <a:rPr lang="en-US" sz="1600" b="0" i="1" u="none" strike="noStrike" cap="none">
                <a:solidFill>
                  <a:schemeClr val="dk1"/>
                </a:solidFill>
                <a:latin typeface="Candara"/>
                <a:ea typeface="Candara"/>
                <a:cs typeface="Candara"/>
                <a:sym typeface="Candara"/>
              </a:rPr>
              <a:t>ET</a:t>
            </a:r>
            <a:endParaRPr sz="1400" b="0" i="0" u="none" strike="noStrike" cap="none">
              <a:solidFill>
                <a:srgbClr val="000000"/>
              </a:solidFill>
              <a:latin typeface="Arial"/>
              <a:ea typeface="Arial"/>
              <a:cs typeface="Arial"/>
              <a:sym typeface="Arial"/>
            </a:endParaRPr>
          </a:p>
        </p:txBody>
      </p:sp>
      <p:sp>
        <p:nvSpPr>
          <p:cNvPr id="277" name="Google Shape;277;p3"/>
          <p:cNvSpPr txBox="1"/>
          <p:nvPr/>
        </p:nvSpPr>
        <p:spPr>
          <a:xfrm>
            <a:off x="3597932" y="3119180"/>
            <a:ext cx="1251864" cy="26371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1600"/>
              <a:buFont typeface="Arial"/>
              <a:buNone/>
            </a:pPr>
            <a:r>
              <a:rPr lang="en-US" sz="1600" b="0" i="1" u="none" strike="noStrike" cap="none">
                <a:solidFill>
                  <a:schemeClr val="dk1"/>
                </a:solidFill>
                <a:latin typeface="Candara"/>
                <a:ea typeface="Candara"/>
                <a:cs typeface="Candara"/>
                <a:sym typeface="Candara"/>
              </a:rPr>
              <a:t>4-5:30 pm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chemeClr val="dk1"/>
              </a:buClr>
              <a:buSzPts val="1600"/>
              <a:buFont typeface="Arial"/>
              <a:buNone/>
            </a:pPr>
            <a:r>
              <a:rPr lang="en-US" sz="1600" b="0" i="1" u="none" strike="noStrike" cap="none">
                <a:solidFill>
                  <a:schemeClr val="dk1"/>
                </a:solidFill>
                <a:latin typeface="Candara"/>
                <a:ea typeface="Candara"/>
                <a:cs typeface="Candara"/>
                <a:sym typeface="Candara"/>
              </a:rPr>
              <a:t>ET</a:t>
            </a:r>
            <a:endParaRPr sz="1400" b="0" i="0" u="none" strike="noStrike" cap="none">
              <a:solidFill>
                <a:srgbClr val="000000"/>
              </a:solidFill>
              <a:latin typeface="Arial"/>
              <a:ea typeface="Arial"/>
              <a:cs typeface="Arial"/>
              <a:sym typeface="Arial"/>
            </a:endParaRPr>
          </a:p>
        </p:txBody>
      </p:sp>
      <p:sp>
        <p:nvSpPr>
          <p:cNvPr id="278" name="Google Shape;278;p3"/>
          <p:cNvSpPr txBox="1"/>
          <p:nvPr/>
        </p:nvSpPr>
        <p:spPr>
          <a:xfrm>
            <a:off x="1585413" y="3107181"/>
            <a:ext cx="1251864" cy="26371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1600"/>
              <a:buFont typeface="Arial"/>
              <a:buNone/>
            </a:pPr>
            <a:r>
              <a:rPr lang="en-US" sz="1600" b="0" i="1" u="none" strike="noStrike" cap="none">
                <a:solidFill>
                  <a:schemeClr val="dk1"/>
                </a:solidFill>
                <a:latin typeface="Candara"/>
                <a:ea typeface="Candara"/>
                <a:cs typeface="Candara"/>
                <a:sym typeface="Candara"/>
              </a:rPr>
              <a:t>4-5:30 pm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chemeClr val="dk1"/>
              </a:buClr>
              <a:buSzPts val="1600"/>
              <a:buFont typeface="Arial"/>
              <a:buNone/>
            </a:pPr>
            <a:r>
              <a:rPr lang="en-US" sz="1600" b="0" i="1" u="none" strike="noStrike" cap="none">
                <a:solidFill>
                  <a:schemeClr val="dk1"/>
                </a:solidFill>
                <a:latin typeface="Candara"/>
                <a:ea typeface="Candara"/>
                <a:cs typeface="Candara"/>
                <a:sym typeface="Candara"/>
              </a:rPr>
              <a:t>ET</a:t>
            </a:r>
            <a:endParaRPr sz="1400" b="0" i="0" u="none" strike="noStrike" cap="none">
              <a:solidFill>
                <a:srgbClr val="000000"/>
              </a:solidFill>
              <a:latin typeface="Arial"/>
              <a:ea typeface="Arial"/>
              <a:cs typeface="Arial"/>
              <a:sym typeface="Arial"/>
            </a:endParaRPr>
          </a:p>
        </p:txBody>
      </p:sp>
      <p:sp>
        <p:nvSpPr>
          <p:cNvPr id="279" name="Google Shape;279;p3"/>
          <p:cNvSpPr txBox="1"/>
          <p:nvPr/>
        </p:nvSpPr>
        <p:spPr>
          <a:xfrm>
            <a:off x="783771" y="1692568"/>
            <a:ext cx="534416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ndara"/>
                <a:ea typeface="Candara"/>
                <a:cs typeface="Candara"/>
                <a:sym typeface="Candara"/>
              </a:rPr>
              <a:t>2023 Curriculum Roadmap</a:t>
            </a:r>
            <a:r>
              <a:rPr lang="en-US" sz="2400" b="1" i="0" u="none" strike="noStrike" cap="none">
                <a:solidFill>
                  <a:srgbClr val="25C6E3"/>
                </a:solidFill>
                <a:latin typeface="Candara"/>
                <a:ea typeface="Candara"/>
                <a:cs typeface="Candara"/>
                <a:sym typeface="Candara"/>
              </a:rPr>
              <a:t>*</a:t>
            </a:r>
            <a:endParaRPr sz="2400" b="1" i="0" u="none" strike="noStrike" cap="none">
              <a:solidFill>
                <a:schemeClr val="dk1"/>
              </a:solidFill>
              <a:latin typeface="Candara"/>
              <a:ea typeface="Candara"/>
              <a:cs typeface="Candara"/>
              <a:sym typeface="Candara"/>
            </a:endParaRPr>
          </a:p>
        </p:txBody>
      </p:sp>
      <p:sp>
        <p:nvSpPr>
          <p:cNvPr id="280" name="Google Shape;280;p3"/>
          <p:cNvSpPr txBox="1"/>
          <p:nvPr/>
        </p:nvSpPr>
        <p:spPr>
          <a:xfrm>
            <a:off x="11760000" y="6371351"/>
            <a:ext cx="432000" cy="432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3F3F3F"/>
              </a:buClr>
              <a:buSzPts val="1600"/>
              <a:buFont typeface="Arial"/>
              <a:buNone/>
            </a:pPr>
            <a:fld id="{00000000-1234-1234-1234-123412341234}" type="slidenum">
              <a:rPr lang="en-US" sz="1600" b="0" i="0" u="none" strike="noStrike" cap="none">
                <a:solidFill>
                  <a:srgbClr val="3F3F3F"/>
                </a:solidFill>
                <a:latin typeface="Candara"/>
                <a:ea typeface="Candara"/>
                <a:cs typeface="Candara"/>
                <a:sym typeface="Candara"/>
              </a:rPr>
              <a:t>3</a:t>
            </a:fld>
            <a:endParaRPr sz="1600" b="0" i="0" u="none" strike="noStrike" cap="none">
              <a:solidFill>
                <a:srgbClr val="3F3F3F"/>
              </a:solidFill>
              <a:latin typeface="Candara"/>
              <a:ea typeface="Candara"/>
              <a:cs typeface="Candara"/>
              <a:sym typeface="Candara"/>
            </a:endParaRPr>
          </a:p>
        </p:txBody>
      </p:sp>
      <p:sp>
        <p:nvSpPr>
          <p:cNvPr id="281" name="Google Shape;281;p3"/>
          <p:cNvSpPr txBox="1"/>
          <p:nvPr/>
        </p:nvSpPr>
        <p:spPr>
          <a:xfrm>
            <a:off x="1166915" y="6276345"/>
            <a:ext cx="588653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rgbClr val="25C6E3"/>
                </a:solidFill>
                <a:latin typeface="Candara"/>
                <a:ea typeface="Candara"/>
                <a:cs typeface="Candara"/>
                <a:sym typeface="Candara"/>
              </a:rPr>
              <a:t>*</a:t>
            </a:r>
            <a:r>
              <a:rPr lang="en-US" sz="1800" b="0" i="1" u="none" strike="noStrike" cap="none">
                <a:solidFill>
                  <a:schemeClr val="dk1"/>
                </a:solidFill>
                <a:latin typeface="Candara"/>
                <a:ea typeface="Candara"/>
                <a:cs typeface="Candara"/>
                <a:sym typeface="Candara"/>
              </a:rPr>
              <a:t> Refer to Appendix for intended objectives and outcomes</a:t>
            </a:r>
            <a:endParaRPr sz="1400" b="0" i="0" u="none" strike="noStrike" cap="none">
              <a:solidFill>
                <a:srgbClr val="000000"/>
              </a:solidFill>
              <a:latin typeface="Arial"/>
              <a:ea typeface="Arial"/>
              <a:cs typeface="Arial"/>
              <a:sym typeface="Arial"/>
            </a:endParaRPr>
          </a:p>
        </p:txBody>
      </p:sp>
      <p:sp>
        <p:nvSpPr>
          <p:cNvPr id="282" name="Google Shape;282;p3"/>
          <p:cNvSpPr txBox="1"/>
          <p:nvPr/>
        </p:nvSpPr>
        <p:spPr>
          <a:xfrm>
            <a:off x="5592243" y="1622323"/>
            <a:ext cx="605152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1" u="none" strike="noStrike" cap="none">
                <a:solidFill>
                  <a:schemeClr val="dk1"/>
                </a:solidFill>
                <a:latin typeface="Candara"/>
                <a:ea typeface="Candara"/>
                <a:cs typeface="Candara"/>
                <a:sym typeface="Candara"/>
              </a:rPr>
              <a:t>Sessions for all - 60 mins.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1" u="none" strike="noStrike" cap="none">
                <a:solidFill>
                  <a:schemeClr val="dk1"/>
                </a:solidFill>
                <a:latin typeface="Candara"/>
                <a:ea typeface="Candara"/>
                <a:cs typeface="Candara"/>
                <a:sym typeface="Candara"/>
              </a:rPr>
              <a:t>Assigned Coaching Breakout Circles - 30 mins.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
          <p:cNvSpPr txBox="1">
            <a:spLocks noGrp="1"/>
          </p:cNvSpPr>
          <p:nvPr>
            <p:ph type="ctrTitle"/>
          </p:nvPr>
        </p:nvSpPr>
        <p:spPr>
          <a:xfrm>
            <a:off x="771582" y="560991"/>
            <a:ext cx="9683058" cy="1004057"/>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rgbClr val="3F3F3F"/>
              </a:buClr>
              <a:buSzPts val="3600"/>
              <a:buFont typeface="Corbel"/>
              <a:buNone/>
            </a:pPr>
            <a:r>
              <a:rPr lang="en-US" sz="3600"/>
              <a:t>WIND Rising Stars</a:t>
            </a:r>
            <a:endParaRPr sz="3600"/>
          </a:p>
        </p:txBody>
      </p:sp>
      <p:sp>
        <p:nvSpPr>
          <p:cNvPr id="288" name="Google Shape;288;p4"/>
          <p:cNvSpPr txBox="1">
            <a:spLocks noGrp="1"/>
          </p:cNvSpPr>
          <p:nvPr>
            <p:ph type="body" idx="2"/>
          </p:nvPr>
        </p:nvSpPr>
        <p:spPr>
          <a:xfrm>
            <a:off x="1577368" y="2556919"/>
            <a:ext cx="1159028" cy="551132"/>
          </a:xfrm>
          <a:prstGeom prst="rect">
            <a:avLst/>
          </a:prstGeom>
          <a:noFill/>
          <a:ln>
            <a:noFill/>
          </a:ln>
        </p:spPr>
        <p:txBody>
          <a:bodyPr spcFirstLastPara="1" wrap="square" lIns="0" tIns="0" rIns="0" bIns="0" anchor="b" anchorCtr="0">
            <a:noAutofit/>
          </a:bodyPr>
          <a:lstStyle/>
          <a:p>
            <a:pPr marL="0" lvl="0" indent="0" algn="ctr" rtl="0">
              <a:lnSpc>
                <a:spcPct val="90000"/>
              </a:lnSpc>
              <a:spcBef>
                <a:spcPts val="0"/>
              </a:spcBef>
              <a:spcAft>
                <a:spcPts val="0"/>
              </a:spcAft>
              <a:buClr>
                <a:schemeClr val="accent1"/>
              </a:buClr>
              <a:buSzPts val="3000"/>
              <a:buNone/>
            </a:pPr>
            <a:r>
              <a:rPr lang="en-US"/>
              <a:t>9/20</a:t>
            </a:r>
            <a:endParaRPr/>
          </a:p>
        </p:txBody>
      </p:sp>
      <p:sp>
        <p:nvSpPr>
          <p:cNvPr id="289" name="Google Shape;289;p4"/>
          <p:cNvSpPr txBox="1">
            <a:spLocks noGrp="1"/>
          </p:cNvSpPr>
          <p:nvPr>
            <p:ph type="body" idx="17"/>
          </p:nvPr>
        </p:nvSpPr>
        <p:spPr>
          <a:xfrm>
            <a:off x="1287891" y="3838444"/>
            <a:ext cx="1800000" cy="581767"/>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dk1"/>
              </a:buClr>
              <a:buSzPts val="2000"/>
              <a:buNone/>
            </a:pPr>
            <a:r>
              <a:rPr lang="en-US">
                <a:solidFill>
                  <a:schemeClr val="dk1"/>
                </a:solidFill>
              </a:rPr>
              <a:t>Session 5</a:t>
            </a:r>
            <a:endParaRPr>
              <a:solidFill>
                <a:schemeClr val="dk1"/>
              </a:solidFill>
            </a:endParaRPr>
          </a:p>
        </p:txBody>
      </p:sp>
      <p:sp>
        <p:nvSpPr>
          <p:cNvPr id="290" name="Google Shape;290;p4"/>
          <p:cNvSpPr txBox="1">
            <a:spLocks noGrp="1"/>
          </p:cNvSpPr>
          <p:nvPr>
            <p:ph type="body" idx="16"/>
          </p:nvPr>
        </p:nvSpPr>
        <p:spPr>
          <a:xfrm>
            <a:off x="1158709" y="4475400"/>
            <a:ext cx="2058364" cy="1343509"/>
          </a:xfrm>
          <a:prstGeom prst="rect">
            <a:avLst/>
          </a:prstGeom>
          <a:noFill/>
          <a:ln>
            <a:noFill/>
          </a:ln>
        </p:spPr>
        <p:txBody>
          <a:bodyPr spcFirstLastPara="1" wrap="square" lIns="0" tIns="0" rIns="0" bIns="0" anchor="t" anchorCtr="0">
            <a:normAutofit/>
          </a:bodyPr>
          <a:lstStyle/>
          <a:p>
            <a:pPr marL="0" lvl="0" indent="0" algn="ctr" rtl="0">
              <a:lnSpc>
                <a:spcPct val="90000"/>
              </a:lnSpc>
              <a:spcBef>
                <a:spcPts val="0"/>
              </a:spcBef>
              <a:spcAft>
                <a:spcPts val="0"/>
              </a:spcAft>
              <a:buClr>
                <a:schemeClr val="dk2"/>
              </a:buClr>
              <a:buSzPts val="1400"/>
              <a:buNone/>
            </a:pPr>
            <a:r>
              <a:rPr lang="en-US" sz="1400">
                <a:solidFill>
                  <a:schemeClr val="dk2"/>
                </a:solidFill>
              </a:rPr>
              <a:t>Communicating With Impact</a:t>
            </a:r>
            <a:endParaRPr/>
          </a:p>
          <a:p>
            <a:pPr marL="0" lvl="0" indent="0" algn="ctr" rtl="0">
              <a:lnSpc>
                <a:spcPct val="100000"/>
              </a:lnSpc>
              <a:spcBef>
                <a:spcPts val="0"/>
              </a:spcBef>
              <a:spcAft>
                <a:spcPts val="0"/>
              </a:spcAft>
              <a:buClr>
                <a:schemeClr val="dk2"/>
              </a:buClr>
              <a:buSzPts val="1400"/>
              <a:buNone/>
            </a:pPr>
            <a:r>
              <a:rPr lang="en-US" sz="1400" b="1">
                <a:solidFill>
                  <a:schemeClr val="dk2"/>
                </a:solidFill>
              </a:rPr>
              <a:t>Coaching Breakout</a:t>
            </a:r>
            <a:endParaRPr/>
          </a:p>
          <a:p>
            <a:pPr marL="0" lvl="0" indent="0" algn="ctr" rtl="0">
              <a:lnSpc>
                <a:spcPct val="100000"/>
              </a:lnSpc>
              <a:spcBef>
                <a:spcPts val="0"/>
              </a:spcBef>
              <a:spcAft>
                <a:spcPts val="0"/>
              </a:spcAft>
              <a:buClr>
                <a:schemeClr val="dk2"/>
              </a:buClr>
              <a:buSzPts val="1400"/>
              <a:buNone/>
            </a:pPr>
            <a:r>
              <a:rPr lang="en-US" sz="1400" b="1">
                <a:solidFill>
                  <a:schemeClr val="dk2"/>
                </a:solidFill>
              </a:rPr>
              <a:t>Circles 2 &amp; 3</a:t>
            </a:r>
            <a:endParaRPr/>
          </a:p>
          <a:p>
            <a:pPr marL="0" lvl="0" indent="0" algn="ctr" rtl="0">
              <a:lnSpc>
                <a:spcPct val="90000"/>
              </a:lnSpc>
              <a:spcBef>
                <a:spcPts val="1000"/>
              </a:spcBef>
              <a:spcAft>
                <a:spcPts val="0"/>
              </a:spcAft>
              <a:buClr>
                <a:srgbClr val="3F3F3F"/>
              </a:buClr>
              <a:buSzPts val="1400"/>
              <a:buNone/>
            </a:pPr>
            <a:endParaRPr sz="1400">
              <a:solidFill>
                <a:schemeClr val="dk2"/>
              </a:solidFill>
            </a:endParaRPr>
          </a:p>
        </p:txBody>
      </p:sp>
      <p:sp>
        <p:nvSpPr>
          <p:cNvPr id="291" name="Google Shape;291;p4"/>
          <p:cNvSpPr txBox="1">
            <a:spLocks noGrp="1"/>
          </p:cNvSpPr>
          <p:nvPr>
            <p:ph type="body" idx="6"/>
          </p:nvPr>
        </p:nvSpPr>
        <p:spPr>
          <a:xfrm>
            <a:off x="3514033" y="2497701"/>
            <a:ext cx="1393124" cy="610350"/>
          </a:xfrm>
          <a:prstGeom prst="rect">
            <a:avLst/>
          </a:prstGeom>
          <a:noFill/>
          <a:ln>
            <a:noFill/>
          </a:ln>
        </p:spPr>
        <p:txBody>
          <a:bodyPr spcFirstLastPara="1" wrap="square" lIns="0" tIns="0" rIns="0" bIns="0" anchor="b" anchorCtr="0">
            <a:normAutofit/>
          </a:bodyPr>
          <a:lstStyle/>
          <a:p>
            <a:pPr marL="0" lvl="0" indent="0" algn="ctr" rtl="0">
              <a:lnSpc>
                <a:spcPct val="90000"/>
              </a:lnSpc>
              <a:spcBef>
                <a:spcPts val="0"/>
              </a:spcBef>
              <a:spcAft>
                <a:spcPts val="0"/>
              </a:spcAft>
              <a:buClr>
                <a:schemeClr val="accent1"/>
              </a:buClr>
              <a:buSzPts val="3000"/>
              <a:buNone/>
            </a:pPr>
            <a:r>
              <a:rPr lang="en-US"/>
              <a:t>10/17</a:t>
            </a:r>
            <a:endParaRPr/>
          </a:p>
        </p:txBody>
      </p:sp>
      <p:sp>
        <p:nvSpPr>
          <p:cNvPr id="292" name="Google Shape;292;p4"/>
          <p:cNvSpPr txBox="1">
            <a:spLocks noGrp="1"/>
          </p:cNvSpPr>
          <p:nvPr>
            <p:ph type="body" idx="21"/>
          </p:nvPr>
        </p:nvSpPr>
        <p:spPr>
          <a:xfrm>
            <a:off x="3305067" y="3838444"/>
            <a:ext cx="1800000" cy="581767"/>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dk1"/>
              </a:buClr>
              <a:buSzPts val="2000"/>
              <a:buNone/>
            </a:pPr>
            <a:r>
              <a:rPr lang="en-US">
                <a:solidFill>
                  <a:schemeClr val="dk1"/>
                </a:solidFill>
              </a:rPr>
              <a:t>Session 6</a:t>
            </a:r>
            <a:endParaRPr>
              <a:solidFill>
                <a:schemeClr val="dk1"/>
              </a:solidFill>
            </a:endParaRPr>
          </a:p>
        </p:txBody>
      </p:sp>
      <p:sp>
        <p:nvSpPr>
          <p:cNvPr id="293" name="Google Shape;293;p4"/>
          <p:cNvSpPr txBox="1">
            <a:spLocks noGrp="1"/>
          </p:cNvSpPr>
          <p:nvPr>
            <p:ph type="body" idx="20"/>
          </p:nvPr>
        </p:nvSpPr>
        <p:spPr>
          <a:xfrm>
            <a:off x="3106688" y="4488697"/>
            <a:ext cx="2234351" cy="1563670"/>
          </a:xfrm>
          <a:prstGeom prst="rect">
            <a:avLst/>
          </a:prstGeom>
          <a:noFill/>
          <a:ln>
            <a:noFill/>
          </a:ln>
        </p:spPr>
        <p:txBody>
          <a:bodyPr spcFirstLastPara="1" wrap="square" lIns="0" tIns="0" rIns="0" bIns="0" anchor="t" anchorCtr="0">
            <a:normAutofit/>
          </a:bodyPr>
          <a:lstStyle/>
          <a:p>
            <a:pPr marL="0" lvl="0" indent="0" algn="ctr" rtl="0">
              <a:lnSpc>
                <a:spcPct val="90000"/>
              </a:lnSpc>
              <a:spcBef>
                <a:spcPts val="0"/>
              </a:spcBef>
              <a:spcAft>
                <a:spcPts val="0"/>
              </a:spcAft>
              <a:buClr>
                <a:schemeClr val="dk2"/>
              </a:buClr>
              <a:buSzPts val="1400"/>
              <a:buNone/>
            </a:pPr>
            <a:r>
              <a:rPr lang="en-US" sz="1400" b="1" u="sng">
                <a:solidFill>
                  <a:schemeClr val="dk2"/>
                </a:solidFill>
              </a:rPr>
              <a:t>Fireside Chat: </a:t>
            </a:r>
            <a:endParaRPr/>
          </a:p>
          <a:p>
            <a:pPr marL="0" lvl="0" indent="0" algn="ctr" rtl="0">
              <a:lnSpc>
                <a:spcPct val="90000"/>
              </a:lnSpc>
              <a:spcBef>
                <a:spcPts val="1000"/>
              </a:spcBef>
              <a:spcAft>
                <a:spcPts val="0"/>
              </a:spcAft>
              <a:buClr>
                <a:schemeClr val="dk2"/>
              </a:buClr>
              <a:buSzPts val="1400"/>
              <a:buNone/>
            </a:pPr>
            <a:r>
              <a:rPr lang="en-US" sz="1400">
                <a:solidFill>
                  <a:schemeClr val="dk2"/>
                </a:solidFill>
              </a:rPr>
              <a:t>Cultivating Strong Relationships, Mentors &amp; Sponsors</a:t>
            </a:r>
            <a:endParaRPr/>
          </a:p>
          <a:p>
            <a:pPr marL="0" lvl="0" indent="0" algn="ctr" rtl="0">
              <a:lnSpc>
                <a:spcPct val="100000"/>
              </a:lnSpc>
              <a:spcBef>
                <a:spcPts val="0"/>
              </a:spcBef>
              <a:spcAft>
                <a:spcPts val="0"/>
              </a:spcAft>
              <a:buClr>
                <a:schemeClr val="dk2"/>
              </a:buClr>
              <a:buSzPts val="1400"/>
              <a:buNone/>
            </a:pPr>
            <a:r>
              <a:rPr lang="en-US" sz="1400" b="1">
                <a:solidFill>
                  <a:schemeClr val="dk2"/>
                </a:solidFill>
              </a:rPr>
              <a:t>Coaching Breakout</a:t>
            </a:r>
            <a:endParaRPr/>
          </a:p>
          <a:p>
            <a:pPr marL="0" lvl="0" indent="0" algn="ctr" rtl="0">
              <a:lnSpc>
                <a:spcPct val="100000"/>
              </a:lnSpc>
              <a:spcBef>
                <a:spcPts val="0"/>
              </a:spcBef>
              <a:spcAft>
                <a:spcPts val="0"/>
              </a:spcAft>
              <a:buClr>
                <a:schemeClr val="dk2"/>
              </a:buClr>
              <a:buSzPts val="1400"/>
              <a:buNone/>
            </a:pPr>
            <a:r>
              <a:rPr lang="en-US" sz="1400" b="1">
                <a:solidFill>
                  <a:schemeClr val="dk2"/>
                </a:solidFill>
              </a:rPr>
              <a:t>Circles 4 &amp; 5</a:t>
            </a:r>
            <a:endParaRPr/>
          </a:p>
          <a:p>
            <a:pPr marL="0" lvl="0" indent="0" algn="ctr" rtl="0">
              <a:lnSpc>
                <a:spcPct val="90000"/>
              </a:lnSpc>
              <a:spcBef>
                <a:spcPts val="1000"/>
              </a:spcBef>
              <a:spcAft>
                <a:spcPts val="0"/>
              </a:spcAft>
              <a:buClr>
                <a:srgbClr val="3F3F3F"/>
              </a:buClr>
              <a:buSzPts val="1400"/>
              <a:buNone/>
            </a:pPr>
            <a:endParaRPr sz="1400">
              <a:solidFill>
                <a:schemeClr val="dk2"/>
              </a:solidFill>
            </a:endParaRPr>
          </a:p>
        </p:txBody>
      </p:sp>
      <p:sp>
        <p:nvSpPr>
          <p:cNvPr id="294" name="Google Shape;294;p4"/>
          <p:cNvSpPr txBox="1">
            <a:spLocks noGrp="1"/>
          </p:cNvSpPr>
          <p:nvPr>
            <p:ph type="body" idx="8"/>
          </p:nvPr>
        </p:nvSpPr>
        <p:spPr>
          <a:xfrm>
            <a:off x="5592243" y="2534993"/>
            <a:ext cx="1260000" cy="593725"/>
          </a:xfrm>
          <a:prstGeom prst="rect">
            <a:avLst/>
          </a:prstGeom>
          <a:noFill/>
          <a:ln>
            <a:noFill/>
          </a:ln>
        </p:spPr>
        <p:txBody>
          <a:bodyPr spcFirstLastPara="1" wrap="square" lIns="0" tIns="0" rIns="0" bIns="0" anchor="b" anchorCtr="0">
            <a:noAutofit/>
          </a:bodyPr>
          <a:lstStyle/>
          <a:p>
            <a:pPr marL="0" lvl="0" indent="0" algn="ctr" rtl="0">
              <a:lnSpc>
                <a:spcPct val="90000"/>
              </a:lnSpc>
              <a:spcBef>
                <a:spcPts val="0"/>
              </a:spcBef>
              <a:spcAft>
                <a:spcPts val="0"/>
              </a:spcAft>
              <a:buClr>
                <a:srgbClr val="25C6E3"/>
              </a:buClr>
              <a:buSzPts val="3000"/>
              <a:buNone/>
            </a:pPr>
            <a:r>
              <a:rPr lang="en-US"/>
              <a:t> 11/17</a:t>
            </a:r>
            <a:endParaRPr/>
          </a:p>
        </p:txBody>
      </p:sp>
      <p:sp>
        <p:nvSpPr>
          <p:cNvPr id="295" name="Google Shape;295;p4"/>
          <p:cNvSpPr txBox="1">
            <a:spLocks noGrp="1"/>
          </p:cNvSpPr>
          <p:nvPr>
            <p:ph type="body" idx="23"/>
          </p:nvPr>
        </p:nvSpPr>
        <p:spPr>
          <a:xfrm>
            <a:off x="5322243" y="3838444"/>
            <a:ext cx="1800000" cy="581767"/>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dk1"/>
              </a:buClr>
              <a:buSzPts val="2000"/>
              <a:buNone/>
            </a:pPr>
            <a:r>
              <a:rPr lang="en-US">
                <a:solidFill>
                  <a:schemeClr val="dk1"/>
                </a:solidFill>
              </a:rPr>
              <a:t>Session 7</a:t>
            </a:r>
            <a:endParaRPr>
              <a:solidFill>
                <a:schemeClr val="dk1"/>
              </a:solidFill>
            </a:endParaRPr>
          </a:p>
        </p:txBody>
      </p:sp>
      <p:sp>
        <p:nvSpPr>
          <p:cNvPr id="296" name="Google Shape;296;p4"/>
          <p:cNvSpPr txBox="1">
            <a:spLocks noGrp="1"/>
          </p:cNvSpPr>
          <p:nvPr>
            <p:ph type="body" idx="22"/>
          </p:nvPr>
        </p:nvSpPr>
        <p:spPr>
          <a:xfrm>
            <a:off x="5406303" y="4475399"/>
            <a:ext cx="1656826" cy="1508481"/>
          </a:xfrm>
          <a:prstGeom prst="rect">
            <a:avLst/>
          </a:prstGeom>
          <a:noFill/>
          <a:ln>
            <a:noFill/>
          </a:ln>
        </p:spPr>
        <p:txBody>
          <a:bodyPr spcFirstLastPara="1" wrap="square" lIns="0" tIns="0" rIns="0" bIns="0" anchor="t" anchorCtr="0">
            <a:normAutofit/>
          </a:bodyPr>
          <a:lstStyle/>
          <a:p>
            <a:pPr marL="0" lvl="0" indent="0" algn="ctr" rtl="0">
              <a:lnSpc>
                <a:spcPct val="90000"/>
              </a:lnSpc>
              <a:spcBef>
                <a:spcPts val="0"/>
              </a:spcBef>
              <a:spcAft>
                <a:spcPts val="0"/>
              </a:spcAft>
              <a:buClr>
                <a:schemeClr val="dk2"/>
              </a:buClr>
              <a:buSzPts val="1400"/>
              <a:buNone/>
            </a:pPr>
            <a:r>
              <a:rPr lang="en-US" sz="1400" b="1" u="sng">
                <a:solidFill>
                  <a:schemeClr val="dk2"/>
                </a:solidFill>
              </a:rPr>
              <a:t>Panel Discussion: </a:t>
            </a:r>
            <a:endParaRPr/>
          </a:p>
          <a:p>
            <a:pPr marL="228600" lvl="0" indent="-228600" algn="l" rtl="0">
              <a:lnSpc>
                <a:spcPct val="100000"/>
              </a:lnSpc>
              <a:spcBef>
                <a:spcPts val="0"/>
              </a:spcBef>
              <a:spcAft>
                <a:spcPts val="0"/>
              </a:spcAft>
              <a:buClr>
                <a:srgbClr val="25C6E3"/>
              </a:buClr>
              <a:buSzPts val="1400"/>
              <a:buFont typeface="Arial"/>
              <a:buChar char="•"/>
            </a:pPr>
            <a:r>
              <a:rPr lang="en-US" sz="1400">
                <a:solidFill>
                  <a:schemeClr val="dk2"/>
                </a:solidFill>
              </a:rPr>
              <a:t>Seeking &amp; Giving Support</a:t>
            </a:r>
            <a:endParaRPr/>
          </a:p>
          <a:p>
            <a:pPr marL="228600" lvl="0" indent="-228600" algn="l" rtl="0">
              <a:lnSpc>
                <a:spcPct val="100000"/>
              </a:lnSpc>
              <a:spcBef>
                <a:spcPts val="0"/>
              </a:spcBef>
              <a:spcAft>
                <a:spcPts val="0"/>
              </a:spcAft>
              <a:buClr>
                <a:srgbClr val="25C6E3"/>
              </a:buClr>
              <a:buSzPts val="1400"/>
              <a:buFont typeface="Arial"/>
              <a:buChar char="•"/>
            </a:pPr>
            <a:r>
              <a:rPr lang="en-US" sz="1400">
                <a:solidFill>
                  <a:schemeClr val="dk2"/>
                </a:solidFill>
              </a:rPr>
              <a:t>Driving Personal Accountability</a:t>
            </a:r>
            <a:endParaRPr/>
          </a:p>
          <a:p>
            <a:pPr marL="0" lvl="0" indent="0" algn="ctr" rtl="0">
              <a:lnSpc>
                <a:spcPct val="100000"/>
              </a:lnSpc>
              <a:spcBef>
                <a:spcPts val="0"/>
              </a:spcBef>
              <a:spcAft>
                <a:spcPts val="0"/>
              </a:spcAft>
              <a:buClr>
                <a:srgbClr val="25C6E3"/>
              </a:buClr>
              <a:buSzPts val="1400"/>
              <a:buNone/>
            </a:pPr>
            <a:r>
              <a:rPr lang="en-US" sz="1400" b="1">
                <a:solidFill>
                  <a:schemeClr val="dk2"/>
                </a:solidFill>
              </a:rPr>
              <a:t>Coaching Workshop - All</a:t>
            </a:r>
            <a:endParaRPr/>
          </a:p>
          <a:p>
            <a:pPr marL="0" lvl="0" indent="0" algn="l" rtl="0">
              <a:lnSpc>
                <a:spcPct val="100000"/>
              </a:lnSpc>
              <a:spcBef>
                <a:spcPts val="0"/>
              </a:spcBef>
              <a:spcAft>
                <a:spcPts val="0"/>
              </a:spcAft>
              <a:buClr>
                <a:srgbClr val="25C6E3"/>
              </a:buClr>
              <a:buSzPts val="1400"/>
              <a:buNone/>
            </a:pPr>
            <a:endParaRPr sz="1400">
              <a:solidFill>
                <a:schemeClr val="dk2"/>
              </a:solidFill>
            </a:endParaRPr>
          </a:p>
        </p:txBody>
      </p:sp>
      <p:sp>
        <p:nvSpPr>
          <p:cNvPr id="297" name="Google Shape;297;p4"/>
          <p:cNvSpPr txBox="1">
            <a:spLocks noGrp="1"/>
          </p:cNvSpPr>
          <p:nvPr>
            <p:ph type="body" idx="13"/>
          </p:nvPr>
        </p:nvSpPr>
        <p:spPr>
          <a:xfrm>
            <a:off x="7575225" y="2643976"/>
            <a:ext cx="1401381" cy="464075"/>
          </a:xfrm>
          <a:prstGeom prst="rect">
            <a:avLst/>
          </a:prstGeom>
          <a:noFill/>
          <a:ln>
            <a:noFill/>
          </a:ln>
        </p:spPr>
        <p:txBody>
          <a:bodyPr spcFirstLastPara="1" wrap="square" lIns="0" tIns="0" rIns="0" bIns="0" anchor="b" anchorCtr="0">
            <a:normAutofit/>
          </a:bodyPr>
          <a:lstStyle/>
          <a:p>
            <a:pPr marL="0" lvl="0" indent="0" algn="ctr" rtl="0">
              <a:lnSpc>
                <a:spcPct val="90000"/>
              </a:lnSpc>
              <a:spcBef>
                <a:spcPts val="0"/>
              </a:spcBef>
              <a:spcAft>
                <a:spcPts val="0"/>
              </a:spcAft>
              <a:buClr>
                <a:schemeClr val="accent1"/>
              </a:buClr>
              <a:buSzPts val="3000"/>
              <a:buNone/>
            </a:pPr>
            <a:r>
              <a:rPr lang="en-US"/>
              <a:t>12/12</a:t>
            </a:r>
            <a:endParaRPr/>
          </a:p>
        </p:txBody>
      </p:sp>
      <p:sp>
        <p:nvSpPr>
          <p:cNvPr id="298" name="Google Shape;298;p4"/>
          <p:cNvSpPr txBox="1">
            <a:spLocks noGrp="1"/>
          </p:cNvSpPr>
          <p:nvPr>
            <p:ph type="body" idx="25"/>
          </p:nvPr>
        </p:nvSpPr>
        <p:spPr>
          <a:xfrm>
            <a:off x="7339419" y="3838444"/>
            <a:ext cx="1800000" cy="581767"/>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dk1"/>
              </a:buClr>
              <a:buSzPts val="2000"/>
              <a:buNone/>
            </a:pPr>
            <a:r>
              <a:rPr lang="en-US">
                <a:solidFill>
                  <a:schemeClr val="dk1"/>
                </a:solidFill>
              </a:rPr>
              <a:t>GRADUATION</a:t>
            </a:r>
            <a:endParaRPr>
              <a:solidFill>
                <a:schemeClr val="dk1"/>
              </a:solidFill>
            </a:endParaRPr>
          </a:p>
        </p:txBody>
      </p:sp>
      <p:sp>
        <p:nvSpPr>
          <p:cNvPr id="299" name="Google Shape;299;p4"/>
          <p:cNvSpPr txBox="1">
            <a:spLocks noGrp="1"/>
          </p:cNvSpPr>
          <p:nvPr>
            <p:ph type="body" idx="24"/>
          </p:nvPr>
        </p:nvSpPr>
        <p:spPr>
          <a:xfrm>
            <a:off x="7369580" y="4475400"/>
            <a:ext cx="1769839" cy="581768"/>
          </a:xfrm>
          <a:prstGeom prst="rect">
            <a:avLst/>
          </a:prstGeom>
          <a:noFill/>
          <a:ln>
            <a:noFill/>
          </a:ln>
        </p:spPr>
        <p:txBody>
          <a:bodyPr spcFirstLastPara="1" wrap="square" lIns="0" tIns="0" rIns="0" bIns="0" anchor="t" anchorCtr="0">
            <a:normAutofit/>
          </a:bodyPr>
          <a:lstStyle/>
          <a:p>
            <a:pPr marL="0" lvl="0" indent="0" algn="ctr" rtl="0">
              <a:lnSpc>
                <a:spcPct val="90000"/>
              </a:lnSpc>
              <a:spcBef>
                <a:spcPts val="0"/>
              </a:spcBef>
              <a:spcAft>
                <a:spcPts val="0"/>
              </a:spcAft>
              <a:buClr>
                <a:schemeClr val="dk2"/>
              </a:buClr>
              <a:buSzPts val="1400"/>
              <a:buNone/>
            </a:pPr>
            <a:r>
              <a:rPr lang="en-US" sz="1400">
                <a:solidFill>
                  <a:schemeClr val="dk2"/>
                </a:solidFill>
              </a:rPr>
              <a:t>Celebrating Your Accomplishments</a:t>
            </a:r>
            <a:endParaRPr sz="1400">
              <a:solidFill>
                <a:schemeClr val="dk2"/>
              </a:solidFill>
            </a:endParaRPr>
          </a:p>
        </p:txBody>
      </p:sp>
      <p:sp>
        <p:nvSpPr>
          <p:cNvPr id="300" name="Google Shape;300;p4"/>
          <p:cNvSpPr txBox="1">
            <a:spLocks noGrp="1"/>
          </p:cNvSpPr>
          <p:nvPr>
            <p:ph type="body" idx="19"/>
          </p:nvPr>
        </p:nvSpPr>
        <p:spPr>
          <a:xfrm>
            <a:off x="9356595" y="3838444"/>
            <a:ext cx="1800000" cy="581767"/>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dk1"/>
              </a:buClr>
              <a:buSzPts val="2000"/>
              <a:buNone/>
            </a:pPr>
            <a:r>
              <a:rPr lang="en-US" sz="2000">
                <a:solidFill>
                  <a:schemeClr val="dk1"/>
                </a:solidFill>
              </a:rPr>
              <a:t>ONGOING</a:t>
            </a:r>
            <a:endParaRPr sz="2000">
              <a:solidFill>
                <a:schemeClr val="dk1"/>
              </a:solidFill>
            </a:endParaRPr>
          </a:p>
        </p:txBody>
      </p:sp>
      <p:sp>
        <p:nvSpPr>
          <p:cNvPr id="301" name="Google Shape;301;p4"/>
          <p:cNvSpPr txBox="1">
            <a:spLocks noGrp="1"/>
          </p:cNvSpPr>
          <p:nvPr>
            <p:ph type="body" idx="18"/>
          </p:nvPr>
        </p:nvSpPr>
        <p:spPr>
          <a:xfrm>
            <a:off x="9289558" y="4475400"/>
            <a:ext cx="2109270" cy="1151441"/>
          </a:xfrm>
          <a:prstGeom prst="rect">
            <a:avLst/>
          </a:prstGeom>
          <a:noFill/>
          <a:ln>
            <a:noFill/>
          </a:ln>
        </p:spPr>
        <p:txBody>
          <a:bodyPr spcFirstLastPara="1" wrap="square" lIns="0" tIns="0" rIns="0" bIns="0" anchor="t" anchorCtr="0">
            <a:normAutofit/>
          </a:bodyPr>
          <a:lstStyle/>
          <a:p>
            <a:pPr marL="0" lvl="0" indent="0" algn="ctr" rtl="0">
              <a:lnSpc>
                <a:spcPct val="90000"/>
              </a:lnSpc>
              <a:spcBef>
                <a:spcPts val="0"/>
              </a:spcBef>
              <a:spcAft>
                <a:spcPts val="0"/>
              </a:spcAft>
              <a:buClr>
                <a:schemeClr val="dk2"/>
              </a:buClr>
              <a:buSzPts val="1400"/>
              <a:buNone/>
            </a:pPr>
            <a:r>
              <a:rPr lang="en-US" sz="1400">
                <a:solidFill>
                  <a:schemeClr val="dk2"/>
                </a:solidFill>
              </a:rPr>
              <a:t>Cohort Networking Circles &amp; Community Support</a:t>
            </a:r>
            <a:endParaRPr sz="1400">
              <a:solidFill>
                <a:schemeClr val="dk2"/>
              </a:solidFill>
            </a:endParaRPr>
          </a:p>
        </p:txBody>
      </p:sp>
      <p:sp>
        <p:nvSpPr>
          <p:cNvPr id="302" name="Google Shape;302;p4"/>
          <p:cNvSpPr txBox="1">
            <a:spLocks noGrp="1"/>
          </p:cNvSpPr>
          <p:nvPr>
            <p:ph type="dt" idx="10"/>
          </p:nvPr>
        </p:nvSpPr>
        <p:spPr>
          <a:xfrm>
            <a:off x="9012128" y="4475400"/>
            <a:ext cx="2743200" cy="15313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solidFill>
                  <a:schemeClr val="dk2"/>
                </a:solidFill>
              </a:rPr>
              <a:t> </a:t>
            </a:r>
            <a:endParaRPr>
              <a:solidFill>
                <a:schemeClr val="dk2"/>
              </a:solidFill>
            </a:endParaRPr>
          </a:p>
        </p:txBody>
      </p:sp>
      <p:sp>
        <p:nvSpPr>
          <p:cNvPr id="303" name="Google Shape;303;p4"/>
          <p:cNvSpPr txBox="1"/>
          <p:nvPr/>
        </p:nvSpPr>
        <p:spPr>
          <a:xfrm>
            <a:off x="7636810" y="3145591"/>
            <a:ext cx="1251864" cy="26371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1600"/>
              <a:buFont typeface="Arial"/>
              <a:buNone/>
            </a:pPr>
            <a:r>
              <a:rPr lang="en-US" sz="1600" b="0" i="1" u="none" strike="noStrike" cap="none">
                <a:solidFill>
                  <a:schemeClr val="dk1"/>
                </a:solidFill>
                <a:latin typeface="Candara"/>
                <a:ea typeface="Candara"/>
                <a:cs typeface="Candara"/>
                <a:sym typeface="Candara"/>
              </a:rPr>
              <a:t>4-5:30 pm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chemeClr val="dk1"/>
              </a:buClr>
              <a:buSzPts val="1600"/>
              <a:buFont typeface="Arial"/>
              <a:buNone/>
            </a:pPr>
            <a:r>
              <a:rPr lang="en-US" sz="1600" b="0" i="1" u="none" strike="noStrike" cap="none">
                <a:solidFill>
                  <a:schemeClr val="dk1"/>
                </a:solidFill>
                <a:latin typeface="Candara"/>
                <a:ea typeface="Candara"/>
                <a:cs typeface="Candara"/>
                <a:sym typeface="Candara"/>
              </a:rPr>
              <a:t>ET</a:t>
            </a:r>
            <a:endParaRPr sz="1400" b="0" i="0" u="none" strike="noStrike" cap="none">
              <a:solidFill>
                <a:srgbClr val="000000"/>
              </a:solidFill>
              <a:latin typeface="Arial"/>
              <a:ea typeface="Arial"/>
              <a:cs typeface="Arial"/>
              <a:sym typeface="Arial"/>
            </a:endParaRPr>
          </a:p>
        </p:txBody>
      </p:sp>
      <p:sp>
        <p:nvSpPr>
          <p:cNvPr id="304" name="Google Shape;304;p4"/>
          <p:cNvSpPr txBox="1"/>
          <p:nvPr/>
        </p:nvSpPr>
        <p:spPr>
          <a:xfrm>
            <a:off x="5617371" y="3107182"/>
            <a:ext cx="1251864" cy="26371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1600"/>
              <a:buFont typeface="Arial"/>
              <a:buNone/>
            </a:pPr>
            <a:r>
              <a:rPr lang="en-US" sz="1600" b="0" i="1" u="none" strike="noStrike" cap="none">
                <a:solidFill>
                  <a:schemeClr val="dk1"/>
                </a:solidFill>
                <a:latin typeface="Candara"/>
                <a:ea typeface="Candara"/>
                <a:cs typeface="Candara"/>
                <a:sym typeface="Candara"/>
              </a:rPr>
              <a:t>4-5:30 pm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chemeClr val="dk1"/>
              </a:buClr>
              <a:buSzPts val="1600"/>
              <a:buFont typeface="Arial"/>
              <a:buNone/>
            </a:pPr>
            <a:r>
              <a:rPr lang="en-US" sz="1600" b="0" i="1" u="none" strike="noStrike" cap="none">
                <a:solidFill>
                  <a:schemeClr val="dk1"/>
                </a:solidFill>
                <a:latin typeface="Candara"/>
                <a:ea typeface="Candara"/>
                <a:cs typeface="Candara"/>
                <a:sym typeface="Candara"/>
              </a:rPr>
              <a:t>ET</a:t>
            </a:r>
            <a:endParaRPr sz="1400" b="0" i="0" u="none" strike="noStrike" cap="none">
              <a:solidFill>
                <a:srgbClr val="000000"/>
              </a:solidFill>
              <a:latin typeface="Arial"/>
              <a:ea typeface="Arial"/>
              <a:cs typeface="Arial"/>
              <a:sym typeface="Arial"/>
            </a:endParaRPr>
          </a:p>
        </p:txBody>
      </p:sp>
      <p:sp>
        <p:nvSpPr>
          <p:cNvPr id="305" name="Google Shape;305;p4"/>
          <p:cNvSpPr txBox="1"/>
          <p:nvPr/>
        </p:nvSpPr>
        <p:spPr>
          <a:xfrm>
            <a:off x="3597932" y="3119180"/>
            <a:ext cx="1251864" cy="26371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1600"/>
              <a:buFont typeface="Arial"/>
              <a:buNone/>
            </a:pPr>
            <a:r>
              <a:rPr lang="en-US" sz="1600" b="0" i="1" u="none" strike="noStrike" cap="none">
                <a:solidFill>
                  <a:schemeClr val="dk1"/>
                </a:solidFill>
                <a:latin typeface="Candara"/>
                <a:ea typeface="Candara"/>
                <a:cs typeface="Candara"/>
                <a:sym typeface="Candara"/>
              </a:rPr>
              <a:t>4-5:30 pm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chemeClr val="dk1"/>
              </a:buClr>
              <a:buSzPts val="1600"/>
              <a:buFont typeface="Arial"/>
              <a:buNone/>
            </a:pPr>
            <a:r>
              <a:rPr lang="en-US" sz="1600" b="0" i="1" u="none" strike="noStrike" cap="none">
                <a:solidFill>
                  <a:schemeClr val="dk1"/>
                </a:solidFill>
                <a:latin typeface="Candara"/>
                <a:ea typeface="Candara"/>
                <a:cs typeface="Candara"/>
                <a:sym typeface="Candara"/>
              </a:rPr>
              <a:t>ET</a:t>
            </a:r>
            <a:endParaRPr sz="1400" b="0" i="0" u="none" strike="noStrike" cap="none">
              <a:solidFill>
                <a:srgbClr val="000000"/>
              </a:solidFill>
              <a:latin typeface="Arial"/>
              <a:ea typeface="Arial"/>
              <a:cs typeface="Arial"/>
              <a:sym typeface="Arial"/>
            </a:endParaRPr>
          </a:p>
        </p:txBody>
      </p:sp>
      <p:sp>
        <p:nvSpPr>
          <p:cNvPr id="306" name="Google Shape;306;p4"/>
          <p:cNvSpPr txBox="1"/>
          <p:nvPr/>
        </p:nvSpPr>
        <p:spPr>
          <a:xfrm>
            <a:off x="1585413" y="3107181"/>
            <a:ext cx="1251864" cy="26371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1600"/>
              <a:buFont typeface="Arial"/>
              <a:buNone/>
            </a:pPr>
            <a:r>
              <a:rPr lang="en-US" sz="1600" b="0" i="1" u="none" strike="noStrike" cap="none">
                <a:solidFill>
                  <a:schemeClr val="dk1"/>
                </a:solidFill>
                <a:latin typeface="Candara"/>
                <a:ea typeface="Candara"/>
                <a:cs typeface="Candara"/>
                <a:sym typeface="Candara"/>
              </a:rPr>
              <a:t>4-5:30 pm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chemeClr val="dk1"/>
              </a:buClr>
              <a:buSzPts val="1600"/>
              <a:buFont typeface="Arial"/>
              <a:buNone/>
            </a:pPr>
            <a:r>
              <a:rPr lang="en-US" sz="1600" b="0" i="1" u="none" strike="noStrike" cap="none">
                <a:solidFill>
                  <a:schemeClr val="dk1"/>
                </a:solidFill>
                <a:latin typeface="Candara"/>
                <a:ea typeface="Candara"/>
                <a:cs typeface="Candara"/>
                <a:sym typeface="Candara"/>
              </a:rPr>
              <a:t>ET</a:t>
            </a:r>
            <a:endParaRPr sz="1400" b="0" i="0" u="none" strike="noStrike" cap="none">
              <a:solidFill>
                <a:srgbClr val="000000"/>
              </a:solidFill>
              <a:latin typeface="Arial"/>
              <a:ea typeface="Arial"/>
              <a:cs typeface="Arial"/>
              <a:sym typeface="Arial"/>
            </a:endParaRPr>
          </a:p>
        </p:txBody>
      </p:sp>
      <p:sp>
        <p:nvSpPr>
          <p:cNvPr id="307" name="Google Shape;307;p4"/>
          <p:cNvSpPr txBox="1"/>
          <p:nvPr/>
        </p:nvSpPr>
        <p:spPr>
          <a:xfrm>
            <a:off x="783771" y="1692568"/>
            <a:ext cx="727957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ndara"/>
                <a:ea typeface="Candara"/>
                <a:cs typeface="Candara"/>
                <a:sym typeface="Candara"/>
              </a:rPr>
              <a:t>2023 Curriculum Roadmap (Cont.)</a:t>
            </a:r>
            <a:r>
              <a:rPr lang="en-US" sz="2400" b="1" i="0" u="none" strike="noStrike" cap="none">
                <a:solidFill>
                  <a:srgbClr val="25C6E3"/>
                </a:solidFill>
                <a:latin typeface="Candara"/>
                <a:ea typeface="Candara"/>
                <a:cs typeface="Candara"/>
                <a:sym typeface="Candara"/>
              </a:rPr>
              <a:t>*</a:t>
            </a:r>
            <a:endParaRPr sz="1400" b="0" i="0" u="none" strike="noStrike" cap="none">
              <a:solidFill>
                <a:srgbClr val="000000"/>
              </a:solidFill>
              <a:latin typeface="Arial"/>
              <a:ea typeface="Arial"/>
              <a:cs typeface="Arial"/>
              <a:sym typeface="Arial"/>
            </a:endParaRPr>
          </a:p>
        </p:txBody>
      </p:sp>
      <p:sp>
        <p:nvSpPr>
          <p:cNvPr id="308" name="Google Shape;308;p4"/>
          <p:cNvSpPr/>
          <p:nvPr/>
        </p:nvSpPr>
        <p:spPr>
          <a:xfrm>
            <a:off x="9860972" y="2707022"/>
            <a:ext cx="842431" cy="785024"/>
          </a:xfrm>
          <a:prstGeom prst="star5">
            <a:avLst>
              <a:gd name="adj" fmla="val 19098"/>
              <a:gd name="hf" fmla="val 105146"/>
              <a:gd name="vf" fmla="val 110557"/>
            </a:avLst>
          </a:prstGeom>
          <a:solidFill>
            <a:srgbClr val="FEEC59"/>
          </a:solidFill>
          <a:ln w="72375"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sp>
        <p:nvSpPr>
          <p:cNvPr id="309" name="Google Shape;309;p4"/>
          <p:cNvSpPr txBox="1"/>
          <p:nvPr/>
        </p:nvSpPr>
        <p:spPr>
          <a:xfrm>
            <a:off x="11760000" y="6371351"/>
            <a:ext cx="432000" cy="432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3F3F3F"/>
              </a:buClr>
              <a:buSzPts val="1600"/>
              <a:buFont typeface="Arial"/>
              <a:buNone/>
            </a:pPr>
            <a:fld id="{00000000-1234-1234-1234-123412341234}" type="slidenum">
              <a:rPr lang="en-US" sz="1600" b="0" i="0" u="none" strike="noStrike" cap="none">
                <a:solidFill>
                  <a:srgbClr val="3F3F3F"/>
                </a:solidFill>
                <a:latin typeface="Candara"/>
                <a:ea typeface="Candara"/>
                <a:cs typeface="Candara"/>
                <a:sym typeface="Candara"/>
              </a:rPr>
              <a:t>4</a:t>
            </a:fld>
            <a:endParaRPr sz="1600" b="0" i="0" u="none" strike="noStrike" cap="none">
              <a:solidFill>
                <a:srgbClr val="3F3F3F"/>
              </a:solidFill>
              <a:latin typeface="Candara"/>
              <a:ea typeface="Candara"/>
              <a:cs typeface="Candara"/>
              <a:sym typeface="Candara"/>
            </a:endParaRPr>
          </a:p>
        </p:txBody>
      </p:sp>
      <p:sp>
        <p:nvSpPr>
          <p:cNvPr id="310" name="Google Shape;310;p4"/>
          <p:cNvSpPr txBox="1"/>
          <p:nvPr/>
        </p:nvSpPr>
        <p:spPr>
          <a:xfrm>
            <a:off x="1166915" y="6276345"/>
            <a:ext cx="588653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rgbClr val="25C6E3"/>
                </a:solidFill>
                <a:latin typeface="Candara"/>
                <a:ea typeface="Candara"/>
                <a:cs typeface="Candara"/>
                <a:sym typeface="Candara"/>
              </a:rPr>
              <a:t>*</a:t>
            </a:r>
            <a:r>
              <a:rPr lang="en-US" sz="1800" b="0" i="1" u="none" strike="noStrike" cap="none">
                <a:solidFill>
                  <a:schemeClr val="dk1"/>
                </a:solidFill>
                <a:latin typeface="Candara"/>
                <a:ea typeface="Candara"/>
                <a:cs typeface="Candara"/>
                <a:sym typeface="Candara"/>
              </a:rPr>
              <a:t> Refer to Appendix for intended objectives and outcomes</a:t>
            </a:r>
            <a:endParaRPr sz="1400" b="0" i="0" u="none" strike="noStrike" cap="none">
              <a:solidFill>
                <a:srgbClr val="000000"/>
              </a:solidFill>
              <a:latin typeface="Arial"/>
              <a:ea typeface="Arial"/>
              <a:cs typeface="Arial"/>
              <a:sym typeface="Arial"/>
            </a:endParaRPr>
          </a:p>
        </p:txBody>
      </p:sp>
      <p:sp>
        <p:nvSpPr>
          <p:cNvPr id="311" name="Google Shape;311;p4"/>
          <p:cNvSpPr txBox="1"/>
          <p:nvPr/>
        </p:nvSpPr>
        <p:spPr>
          <a:xfrm>
            <a:off x="5592243" y="1622323"/>
            <a:ext cx="605152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1" u="none" strike="noStrike" cap="none">
                <a:solidFill>
                  <a:schemeClr val="dk1"/>
                </a:solidFill>
                <a:latin typeface="Candara"/>
                <a:ea typeface="Candara"/>
                <a:cs typeface="Candara"/>
                <a:sym typeface="Candara"/>
              </a:rPr>
              <a:t>Sessions for all - 60 mins.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1" u="none" strike="noStrike" cap="none">
                <a:solidFill>
                  <a:schemeClr val="dk1"/>
                </a:solidFill>
                <a:latin typeface="Candara"/>
                <a:ea typeface="Candara"/>
                <a:cs typeface="Candara"/>
                <a:sym typeface="Candara"/>
              </a:rPr>
              <a:t>Assigned Coaching Breakout Circles - 30 mins.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5"/>
          <p:cNvSpPr txBox="1">
            <a:spLocks noGrp="1"/>
          </p:cNvSpPr>
          <p:nvPr>
            <p:ph type="title"/>
          </p:nvPr>
        </p:nvSpPr>
        <p:spPr>
          <a:xfrm>
            <a:off x="432000" y="432000"/>
            <a:ext cx="11340000" cy="4320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rgbClr val="3F3F3F"/>
              </a:buClr>
              <a:buSzPts val="3200"/>
              <a:buFont typeface="Corbel"/>
              <a:buNone/>
            </a:pPr>
            <a:r>
              <a:rPr lang="en-US"/>
              <a:t>Your Executive Coach: Dr. Ginny A. Baro</a:t>
            </a:r>
            <a:endParaRPr/>
          </a:p>
        </p:txBody>
      </p:sp>
      <p:sp>
        <p:nvSpPr>
          <p:cNvPr id="317" name="Google Shape;317;p5"/>
          <p:cNvSpPr txBox="1">
            <a:spLocks noGrp="1"/>
          </p:cNvSpPr>
          <p:nvPr>
            <p:ph type="sldNum" idx="12"/>
          </p:nvPr>
        </p:nvSpPr>
        <p:spPr>
          <a:xfrm>
            <a:off x="11760000" y="6371351"/>
            <a:ext cx="432000" cy="43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fld id="{00000000-1234-1234-1234-123412341234}" type="slidenum">
              <a:rPr lang="en-US"/>
              <a:t>5</a:t>
            </a:fld>
            <a:endParaRPr/>
          </a:p>
        </p:txBody>
      </p:sp>
      <p:pic>
        <p:nvPicPr>
          <p:cNvPr id="318" name="Google Shape;318;p5" descr="A person smiling for the camera&#10;&#10;Description automatically generated with medium confidence"/>
          <p:cNvPicPr preferRelativeResize="0">
            <a:picLocks noGrp="1"/>
          </p:cNvPicPr>
          <p:nvPr>
            <p:ph type="body" idx="1"/>
          </p:nvPr>
        </p:nvPicPr>
        <p:blipFill rotWithShape="1">
          <a:blip r:embed="rId3">
            <a:alphaModFix/>
          </a:blip>
          <a:srcRect/>
          <a:stretch/>
        </p:blipFill>
        <p:spPr>
          <a:xfrm>
            <a:off x="6610031" y="1006475"/>
            <a:ext cx="4863151" cy="5170488"/>
          </a:xfrm>
          <a:prstGeom prst="rect">
            <a:avLst/>
          </a:prstGeom>
          <a:noFill/>
          <a:ln>
            <a:noFill/>
          </a:ln>
        </p:spPr>
      </p:pic>
      <p:sp>
        <p:nvSpPr>
          <p:cNvPr id="319" name="Google Shape;319;p5"/>
          <p:cNvSpPr txBox="1">
            <a:spLocks noGrp="1"/>
          </p:cNvSpPr>
          <p:nvPr>
            <p:ph type="body" idx="2"/>
          </p:nvPr>
        </p:nvSpPr>
        <p:spPr>
          <a:xfrm>
            <a:off x="431999" y="1007250"/>
            <a:ext cx="5448115" cy="4858934"/>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3F3F3F"/>
              </a:buClr>
              <a:buSzPts val="1200"/>
              <a:buNone/>
            </a:pPr>
            <a:endParaRPr sz="1200" b="0" i="0" u="none" strike="noStrike">
              <a:solidFill>
                <a:srgbClr val="222222"/>
              </a:solidFill>
            </a:endParaRPr>
          </a:p>
          <a:p>
            <a:pPr marL="0" marR="0" lvl="0" indent="0" algn="l" rtl="0">
              <a:lnSpc>
                <a:spcPct val="112000"/>
              </a:lnSpc>
              <a:spcBef>
                <a:spcPts val="0"/>
              </a:spcBef>
              <a:spcAft>
                <a:spcPts val="0"/>
              </a:spcAft>
              <a:buClr>
                <a:srgbClr val="3F3F3F"/>
              </a:buClr>
              <a:buSzPts val="1200"/>
              <a:buNone/>
            </a:pPr>
            <a:r>
              <a:rPr lang="en-US" sz="1200" b="1"/>
              <a:t>Dr. Ginny A. Baro, Ph.D., MBA, MS, CPC, CEO</a:t>
            </a:r>
            <a:r>
              <a:rPr lang="en-US" sz="1200"/>
              <a:t>, ExecutiveBound.com, immigrated to the U.S. at age 14 with nothing more than a dream. Today, she is  is an award-winning transformational speaker, leadership coach, career strategist, and author who has transformed the lives of thousands of leaders and executives around the world. With over 25 years of experience in financial services and technology, Dr. Baro brings a wealth of knowledge and expertise to her coaching, consulting, books, and speaking engagements.</a:t>
            </a:r>
            <a:endParaRPr/>
          </a:p>
          <a:p>
            <a:pPr marL="0" marR="0" lvl="0" indent="0" algn="l" rtl="0">
              <a:lnSpc>
                <a:spcPct val="112000"/>
              </a:lnSpc>
              <a:spcBef>
                <a:spcPts val="0"/>
              </a:spcBef>
              <a:spcAft>
                <a:spcPts val="0"/>
              </a:spcAft>
              <a:buClr>
                <a:srgbClr val="3F3F3F"/>
              </a:buClr>
              <a:buSzPts val="1200"/>
              <a:buNone/>
            </a:pPr>
            <a:r>
              <a:rPr lang="en-US" sz="1200"/>
              <a:t> </a:t>
            </a:r>
            <a:endParaRPr/>
          </a:p>
          <a:p>
            <a:pPr marL="0" marR="0" lvl="0" indent="0" algn="l" rtl="0">
              <a:lnSpc>
                <a:spcPct val="112000"/>
              </a:lnSpc>
              <a:spcBef>
                <a:spcPts val="0"/>
              </a:spcBef>
              <a:spcAft>
                <a:spcPts val="0"/>
              </a:spcAft>
              <a:buClr>
                <a:srgbClr val="3F3F3F"/>
              </a:buClr>
              <a:buSzPts val="1200"/>
              <a:buNone/>
            </a:pPr>
            <a:r>
              <a:rPr lang="en-US" sz="1200"/>
              <a:t>Dr. Baro's expertise in leadership development has been recognized by Fortune 500 companies and partners, including McKinsey&amp;Company, Verizon, Merck, Pfizer, and WIND, where she has been invited to speak numerous times on the topic of leadership. She has also been featured in Univision, ABC 7, Yahoo Finance, New York Business Journal, and Latinas in Business Magazine, among others.</a:t>
            </a:r>
            <a:endParaRPr/>
          </a:p>
          <a:p>
            <a:pPr marL="0" marR="0" lvl="0" indent="0" algn="l" rtl="0">
              <a:lnSpc>
                <a:spcPct val="112000"/>
              </a:lnSpc>
              <a:spcBef>
                <a:spcPts val="0"/>
              </a:spcBef>
              <a:spcAft>
                <a:spcPts val="0"/>
              </a:spcAft>
              <a:buClr>
                <a:srgbClr val="3F3F3F"/>
              </a:buClr>
              <a:buSzPts val="1200"/>
              <a:buNone/>
            </a:pPr>
            <a:r>
              <a:rPr lang="en-US" sz="1200"/>
              <a:t> </a:t>
            </a:r>
            <a:endParaRPr/>
          </a:p>
          <a:p>
            <a:pPr marL="0" marR="0" lvl="0" indent="0" algn="l" rtl="0">
              <a:lnSpc>
                <a:spcPct val="112000"/>
              </a:lnSpc>
              <a:spcBef>
                <a:spcPts val="0"/>
              </a:spcBef>
              <a:spcAft>
                <a:spcPts val="0"/>
              </a:spcAft>
              <a:buClr>
                <a:srgbClr val="3F3F3F"/>
              </a:buClr>
              <a:buSzPts val="1200"/>
              <a:buNone/>
            </a:pPr>
            <a:r>
              <a:rPr lang="en-US" sz="1200"/>
              <a:t>She is the author of two best-selling books: </a:t>
            </a:r>
            <a:r>
              <a:rPr lang="en-US" sz="1200" u="sng">
                <a:solidFill>
                  <a:schemeClr val="hlink"/>
                </a:solidFill>
                <a:hlinkClick r:id="rId4"/>
              </a:rPr>
              <a:t>Fearless Women at Work: Five Powerful Strategies to Thrive in Your Career and Life! </a:t>
            </a:r>
            <a:r>
              <a:rPr lang="en-US" sz="1200"/>
              <a:t>and </a:t>
            </a:r>
            <a:r>
              <a:rPr lang="en-US" sz="1200" u="sng">
                <a:solidFill>
                  <a:schemeClr val="hlink"/>
                </a:solidFill>
                <a:hlinkClick r:id="rId5"/>
              </a:rPr>
              <a:t>Healing Leadership: How to Lead, Love, and Thrive in Business and Life</a:t>
            </a:r>
            <a:r>
              <a:rPr lang="en-US" sz="1200"/>
              <a:t>. Her books have been praised for their practical advice and actionable strategies, which have helped readers advance in their careers. </a:t>
            </a:r>
            <a:endParaRPr/>
          </a:p>
          <a:p>
            <a:pPr marL="0" marR="0" lvl="0" indent="0" algn="l" rtl="0">
              <a:lnSpc>
                <a:spcPct val="112000"/>
              </a:lnSpc>
              <a:spcBef>
                <a:spcPts val="0"/>
              </a:spcBef>
              <a:spcAft>
                <a:spcPts val="0"/>
              </a:spcAft>
              <a:buClr>
                <a:srgbClr val="3F3F3F"/>
              </a:buClr>
              <a:buSzPts val="1200"/>
              <a:buNone/>
            </a:pPr>
            <a:r>
              <a:rPr lang="en-US" sz="1200"/>
              <a:t> </a:t>
            </a:r>
            <a:endParaRPr/>
          </a:p>
          <a:p>
            <a:pPr marL="0" marR="0" lvl="0" indent="0" algn="l" rtl="0">
              <a:lnSpc>
                <a:spcPct val="112000"/>
              </a:lnSpc>
              <a:spcBef>
                <a:spcPts val="0"/>
              </a:spcBef>
              <a:spcAft>
                <a:spcPts val="0"/>
              </a:spcAft>
              <a:buClr>
                <a:srgbClr val="3F3F3F"/>
              </a:buClr>
              <a:buSzPts val="1200"/>
              <a:buNone/>
            </a:pPr>
            <a:r>
              <a:rPr lang="en-US" sz="1200"/>
              <a:t>Her expertise, passion, and commitment to helping leaders and women make her an invaluable resource to any organization looking to unlock the full potential of their talent and achieve success in their business. To learn more, please visit </a:t>
            </a:r>
            <a:r>
              <a:rPr lang="en-US" sz="1200" u="sng">
                <a:solidFill>
                  <a:schemeClr val="hlink"/>
                </a:solidFill>
                <a:hlinkClick r:id="rId6"/>
              </a:rPr>
              <a:t>ExecutiveBound.com</a:t>
            </a:r>
            <a:r>
              <a:rPr lang="en-US" sz="1200"/>
              <a:t>.</a:t>
            </a:r>
            <a:endParaRPr sz="1200"/>
          </a:p>
        </p:txBody>
      </p:sp>
      <p:sp>
        <p:nvSpPr>
          <p:cNvPr id="320" name="Google Shape;320;p5"/>
          <p:cNvSpPr txBox="1"/>
          <p:nvPr/>
        </p:nvSpPr>
        <p:spPr>
          <a:xfrm>
            <a:off x="6770941" y="6276506"/>
            <a:ext cx="2000942" cy="252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3F3F3F"/>
              </a:buClr>
              <a:buSzPts val="1600"/>
              <a:buFont typeface="Arial"/>
              <a:buNone/>
            </a:pPr>
            <a:r>
              <a:rPr lang="en-US" sz="1600" b="0" i="0" u="none" strike="noStrike" cap="none">
                <a:solidFill>
                  <a:srgbClr val="3F3F3F"/>
                </a:solidFill>
                <a:latin typeface="Candara"/>
                <a:ea typeface="Candara"/>
                <a:cs typeface="Candara"/>
                <a:sym typeface="Candara"/>
              </a:rPr>
              <a:t>+1 (201) 388-6318</a:t>
            </a:r>
            <a:endParaRPr sz="1400" b="0" i="0" u="none" strike="noStrike" cap="none">
              <a:solidFill>
                <a:srgbClr val="000000"/>
              </a:solidFill>
              <a:latin typeface="Arial"/>
              <a:ea typeface="Arial"/>
              <a:cs typeface="Arial"/>
              <a:sym typeface="Arial"/>
            </a:endParaRPr>
          </a:p>
        </p:txBody>
      </p:sp>
      <p:sp>
        <p:nvSpPr>
          <p:cNvPr id="321" name="Google Shape;321;p5"/>
          <p:cNvSpPr txBox="1"/>
          <p:nvPr/>
        </p:nvSpPr>
        <p:spPr>
          <a:xfrm>
            <a:off x="697383" y="6270263"/>
            <a:ext cx="2668444" cy="32686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3F3F3F"/>
              </a:buClr>
              <a:buSzPts val="1600"/>
              <a:buFont typeface="Arial"/>
              <a:buNone/>
            </a:pPr>
            <a:r>
              <a:rPr lang="en-US" sz="1600" b="0" i="0" u="sng" strike="noStrike" cap="none">
                <a:solidFill>
                  <a:srgbClr val="3F3F3F"/>
                </a:solidFill>
                <a:latin typeface="Candara"/>
                <a:ea typeface="Candara"/>
                <a:cs typeface="Candara"/>
                <a:sym typeface="Candara"/>
                <a:hlinkClick r:id="rId7">
                  <a:extLst>
                    <a:ext uri="{A12FA001-AC4F-418D-AE19-62706E023703}">
                      <ahyp:hlinkClr xmlns:ahyp="http://schemas.microsoft.com/office/drawing/2018/hyperlinkcolor" val="tx"/>
                    </a:ext>
                  </a:extLst>
                </a:hlinkClick>
              </a:rPr>
              <a:t>info@ExecutiveBound.com</a:t>
            </a:r>
            <a:endParaRPr sz="1600" b="0" i="0" u="none" strike="noStrike" cap="none">
              <a:solidFill>
                <a:srgbClr val="3F3F3F"/>
              </a:solidFill>
              <a:latin typeface="Candara"/>
              <a:ea typeface="Candara"/>
              <a:cs typeface="Candara"/>
              <a:sym typeface="Candara"/>
            </a:endParaRPr>
          </a:p>
        </p:txBody>
      </p:sp>
      <p:pic>
        <p:nvPicPr>
          <p:cNvPr id="322" name="Google Shape;322;p5" descr="Smart Phone" title="Icon - Presenter Phone Number"/>
          <p:cNvPicPr preferRelativeResize="0"/>
          <p:nvPr/>
        </p:nvPicPr>
        <p:blipFill rotWithShape="1">
          <a:blip r:embed="rId8">
            <a:alphaModFix/>
          </a:blip>
          <a:srcRect/>
          <a:stretch/>
        </p:blipFill>
        <p:spPr>
          <a:xfrm>
            <a:off x="6567586" y="6305061"/>
            <a:ext cx="218900" cy="218900"/>
          </a:xfrm>
          <a:prstGeom prst="rect">
            <a:avLst/>
          </a:prstGeom>
          <a:noFill/>
          <a:ln>
            <a:noFill/>
          </a:ln>
        </p:spPr>
      </p:pic>
      <p:pic>
        <p:nvPicPr>
          <p:cNvPr id="323" name="Google Shape;323;p5" descr="Envelope" title="Icon Presenter Email"/>
          <p:cNvPicPr preferRelativeResize="0"/>
          <p:nvPr/>
        </p:nvPicPr>
        <p:blipFill rotWithShape="1">
          <a:blip r:embed="rId9">
            <a:alphaModFix/>
          </a:blip>
          <a:srcRect/>
          <a:stretch/>
        </p:blipFill>
        <p:spPr>
          <a:xfrm>
            <a:off x="449427" y="6316550"/>
            <a:ext cx="218900" cy="218900"/>
          </a:xfrm>
          <a:prstGeom prst="rect">
            <a:avLst/>
          </a:prstGeom>
          <a:noFill/>
          <a:ln>
            <a:noFill/>
          </a:ln>
        </p:spPr>
      </p:pic>
      <p:pic>
        <p:nvPicPr>
          <p:cNvPr id="324" name="Google Shape;324;p5" descr="Link"/>
          <p:cNvPicPr preferRelativeResize="0"/>
          <p:nvPr/>
        </p:nvPicPr>
        <p:blipFill rotWithShape="1">
          <a:blip r:embed="rId10">
            <a:alphaModFix/>
          </a:blip>
          <a:srcRect/>
          <a:stretch/>
        </p:blipFill>
        <p:spPr>
          <a:xfrm>
            <a:off x="3553583" y="6298790"/>
            <a:ext cx="244786" cy="244786"/>
          </a:xfrm>
          <a:prstGeom prst="rect">
            <a:avLst/>
          </a:prstGeom>
          <a:noFill/>
          <a:ln>
            <a:noFill/>
          </a:ln>
        </p:spPr>
      </p:pic>
      <p:sp>
        <p:nvSpPr>
          <p:cNvPr id="325" name="Google Shape;325;p5"/>
          <p:cNvSpPr txBox="1"/>
          <p:nvPr/>
        </p:nvSpPr>
        <p:spPr>
          <a:xfrm>
            <a:off x="3839438" y="6330437"/>
            <a:ext cx="2509192" cy="244786"/>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3F3F3F"/>
              </a:buClr>
              <a:buSzPts val="1600"/>
              <a:buFont typeface="Arial"/>
              <a:buNone/>
            </a:pPr>
            <a:r>
              <a:rPr lang="en-US" sz="1600" b="0" i="0" u="sng" strike="noStrike" cap="none">
                <a:solidFill>
                  <a:srgbClr val="3F3F3F"/>
                </a:solidFill>
                <a:latin typeface="Candara"/>
                <a:ea typeface="Candara"/>
                <a:cs typeface="Candara"/>
                <a:sym typeface="Candara"/>
                <a:hlinkClick r:id="rId11">
                  <a:extLst>
                    <a:ext uri="{A12FA001-AC4F-418D-AE19-62706E023703}">
                      <ahyp:hlinkClr xmlns:ahyp="http://schemas.microsoft.com/office/drawing/2018/hyperlinkcolor" val="tx"/>
                    </a:ext>
                  </a:extLst>
                </a:hlinkClick>
              </a:rPr>
              <a:t>LinkedIn.com/in/ginnybaro</a:t>
            </a:r>
            <a:endParaRPr sz="1600" b="0" i="0" u="none" strike="noStrike" cap="none">
              <a:solidFill>
                <a:srgbClr val="3F3F3F"/>
              </a:solidFill>
              <a:latin typeface="Candara"/>
              <a:ea typeface="Candara"/>
              <a:cs typeface="Candara"/>
              <a:sym typeface="Candar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6"/>
          <p:cNvSpPr txBox="1">
            <a:spLocks noGrp="1"/>
          </p:cNvSpPr>
          <p:nvPr>
            <p:ph type="title"/>
          </p:nvPr>
        </p:nvSpPr>
        <p:spPr>
          <a:xfrm>
            <a:off x="432000" y="432000"/>
            <a:ext cx="3932037" cy="1411276"/>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rgbClr val="3F3F3F"/>
              </a:buClr>
              <a:buSzPts val="3200"/>
              <a:buFont typeface="Corbel"/>
              <a:buNone/>
            </a:pPr>
            <a:r>
              <a:rPr lang="en-US"/>
              <a:t>Next Steps &amp; </a:t>
            </a:r>
            <a:br>
              <a:rPr lang="en-US"/>
            </a:br>
            <a:r>
              <a:rPr lang="en-US"/>
              <a:t>Resources</a:t>
            </a:r>
            <a:endParaRPr/>
          </a:p>
        </p:txBody>
      </p:sp>
      <p:sp>
        <p:nvSpPr>
          <p:cNvPr id="331" name="Google Shape;331;p6"/>
          <p:cNvSpPr txBox="1">
            <a:spLocks noGrp="1"/>
          </p:cNvSpPr>
          <p:nvPr>
            <p:ph type="sldNum" idx="12"/>
          </p:nvPr>
        </p:nvSpPr>
        <p:spPr>
          <a:xfrm>
            <a:off x="11760000" y="6371351"/>
            <a:ext cx="432000" cy="432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fld id="{00000000-1234-1234-1234-123412341234}" type="slidenum">
              <a:rPr lang="en-US"/>
              <a:t>6</a:t>
            </a:fld>
            <a:endParaRPr/>
          </a:p>
        </p:txBody>
      </p:sp>
      <p:pic>
        <p:nvPicPr>
          <p:cNvPr id="332" name="Google Shape;332;p6" descr="A group of people sitting around a table&#10;&#10;Description automatically generated with medium confidence"/>
          <p:cNvPicPr preferRelativeResize="0">
            <a:picLocks noGrp="1"/>
          </p:cNvPicPr>
          <p:nvPr>
            <p:ph type="body" idx="1"/>
          </p:nvPr>
        </p:nvPicPr>
        <p:blipFill rotWithShape="1">
          <a:blip r:embed="rId3">
            <a:alphaModFix/>
          </a:blip>
          <a:srcRect l="14289" r="2" b="2"/>
          <a:stretch/>
        </p:blipFill>
        <p:spPr>
          <a:xfrm>
            <a:off x="5230750" y="432001"/>
            <a:ext cx="6529250" cy="5084879"/>
          </a:xfrm>
          <a:prstGeom prst="rect">
            <a:avLst/>
          </a:prstGeom>
          <a:noFill/>
          <a:ln>
            <a:noFill/>
          </a:ln>
        </p:spPr>
      </p:pic>
      <p:sp>
        <p:nvSpPr>
          <p:cNvPr id="333" name="Google Shape;333;p6"/>
          <p:cNvSpPr txBox="1">
            <a:spLocks noGrp="1"/>
          </p:cNvSpPr>
          <p:nvPr>
            <p:ph type="body" idx="2"/>
          </p:nvPr>
        </p:nvSpPr>
        <p:spPr>
          <a:xfrm>
            <a:off x="432000" y="2192482"/>
            <a:ext cx="4434640" cy="3984798"/>
          </a:xfrm>
          <a:prstGeom prst="rect">
            <a:avLst/>
          </a:prstGeom>
          <a:noFill/>
          <a:ln>
            <a:noFill/>
          </a:ln>
        </p:spPr>
        <p:txBody>
          <a:bodyPr spcFirstLastPara="1" wrap="square" lIns="0" tIns="0" rIns="0" bIns="0" anchor="t" anchorCtr="0">
            <a:normAutofit fontScale="92500" lnSpcReduction="10000"/>
          </a:bodyPr>
          <a:lstStyle/>
          <a:p>
            <a:pPr marL="342900" lvl="0" indent="-342900" algn="l" rtl="0">
              <a:lnSpc>
                <a:spcPct val="100000"/>
              </a:lnSpc>
              <a:spcBef>
                <a:spcPts val="0"/>
              </a:spcBef>
              <a:spcAft>
                <a:spcPts val="0"/>
              </a:spcAft>
              <a:buClr>
                <a:srgbClr val="25C6E3"/>
              </a:buClr>
              <a:buSzPct val="100000"/>
              <a:buFont typeface="Noto Sans Symbols"/>
              <a:buChar char="✔"/>
            </a:pPr>
            <a:r>
              <a:rPr lang="en-US" sz="2000" dirty="0"/>
              <a:t>Complete the </a:t>
            </a:r>
            <a:r>
              <a:rPr lang="en-US" sz="2000" i="1" u="sng" dirty="0">
                <a:solidFill>
                  <a:schemeClr val="hlink"/>
                </a:solidFill>
                <a:hlinkClick r:id="rId4"/>
              </a:rPr>
              <a:t>FREE Myers-Briggs, MBTI personality assessment</a:t>
            </a:r>
            <a:r>
              <a:rPr lang="en-US" sz="2000" i="1" dirty="0"/>
              <a:t> before our second session. </a:t>
            </a:r>
            <a:r>
              <a:rPr lang="en-US" sz="2000" b="0" i="0" u="none" strike="noStrike" dirty="0"/>
              <a:t>Optional, take the </a:t>
            </a:r>
            <a:r>
              <a:rPr lang="en-US" sz="2000" b="0" i="1" u="sng" strike="noStrike" dirty="0">
                <a:solidFill>
                  <a:schemeClr val="hlink"/>
                </a:solidFill>
                <a:hlinkClick r:id="rId5"/>
              </a:rPr>
              <a:t>FREE </a:t>
            </a:r>
            <a:r>
              <a:rPr lang="en-US" sz="2000" b="0" i="1" u="sng" strike="noStrike" dirty="0" err="1">
                <a:solidFill>
                  <a:schemeClr val="hlink"/>
                </a:solidFill>
                <a:hlinkClick r:id="rId5"/>
              </a:rPr>
              <a:t>DiSC</a:t>
            </a:r>
            <a:r>
              <a:rPr lang="en-US" sz="2000" b="0" i="1" u="sng" strike="noStrike" dirty="0">
                <a:solidFill>
                  <a:schemeClr val="hlink"/>
                </a:solidFill>
                <a:hlinkClick r:id="rId5"/>
              </a:rPr>
              <a:t> assessment</a:t>
            </a:r>
            <a:r>
              <a:rPr lang="en-US" sz="2000" b="0" i="0" u="none" strike="noStrike" dirty="0"/>
              <a:t>. Discuss findings with your Rising Stars Networking Circle.</a:t>
            </a:r>
            <a:endParaRPr dirty="0"/>
          </a:p>
          <a:p>
            <a:pPr marL="342900" lvl="0" indent="-342900" algn="l" rtl="0">
              <a:lnSpc>
                <a:spcPct val="100000"/>
              </a:lnSpc>
              <a:spcBef>
                <a:spcPts val="1800"/>
              </a:spcBef>
              <a:spcAft>
                <a:spcPts val="0"/>
              </a:spcAft>
              <a:buClr>
                <a:srgbClr val="25C6E3"/>
              </a:buClr>
              <a:buSzPct val="100000"/>
              <a:buFont typeface="Noto Sans Symbols"/>
              <a:buChar char="✔"/>
            </a:pPr>
            <a:r>
              <a:rPr lang="en-US" sz="2000" dirty="0"/>
              <a:t>Bookmark and </a:t>
            </a:r>
            <a:r>
              <a:rPr lang="en-US" sz="2000" u="sng" dirty="0">
                <a:solidFill>
                  <a:schemeClr val="hlink"/>
                </a:solidFill>
                <a:hlinkClick r:id="rId6"/>
              </a:rPr>
              <a:t>visit ExecutiveBound </a:t>
            </a:r>
            <a:r>
              <a:rPr lang="en-US" sz="2000" dirty="0"/>
              <a:t>for additional training resources throughout the year, i.e., Workbooks, leadership videos &amp; more!</a:t>
            </a:r>
            <a:endParaRPr dirty="0"/>
          </a:p>
          <a:p>
            <a:pPr marL="342900" lvl="0" indent="-342900" algn="l" rtl="0">
              <a:lnSpc>
                <a:spcPct val="100000"/>
              </a:lnSpc>
              <a:spcBef>
                <a:spcPts val="1800"/>
              </a:spcBef>
              <a:spcAft>
                <a:spcPts val="0"/>
              </a:spcAft>
              <a:buClr>
                <a:srgbClr val="25C6E3"/>
              </a:buClr>
              <a:buSzPct val="100000"/>
              <a:buFont typeface="Noto Sans Symbols"/>
              <a:buChar char="✔"/>
            </a:pPr>
            <a:r>
              <a:rPr lang="en-US" sz="2000" u="sng" dirty="0">
                <a:solidFill>
                  <a:schemeClr val="hlink"/>
                </a:solidFill>
                <a:hlinkClick r:id="rId7"/>
              </a:rPr>
              <a:t>Become a WIFM member</a:t>
            </a:r>
            <a:r>
              <a:rPr lang="en-US" sz="2000" dirty="0">
                <a:hlinkClick r:id="rId7"/>
              </a:rPr>
              <a:t> </a:t>
            </a:r>
            <a:r>
              <a:rPr lang="en-US" sz="2000" dirty="0"/>
              <a:t>to learn about the latest events and opportunities.</a:t>
            </a:r>
            <a:endParaRPr dirty="0"/>
          </a:p>
          <a:p>
            <a:pPr marL="342900" lvl="0" indent="-342931" algn="l" rtl="0">
              <a:lnSpc>
                <a:spcPct val="100000"/>
              </a:lnSpc>
              <a:spcBef>
                <a:spcPts val="1800"/>
              </a:spcBef>
              <a:spcAft>
                <a:spcPts val="0"/>
              </a:spcAft>
              <a:buClr>
                <a:srgbClr val="25C6E3"/>
              </a:buClr>
              <a:buSzPct val="100000"/>
              <a:buFont typeface="Noto Sans Symbols"/>
              <a:buChar char="✔"/>
            </a:pPr>
            <a:r>
              <a:rPr lang="en-US" sz="2100" dirty="0"/>
              <a:t>Follow </a:t>
            </a:r>
            <a:r>
              <a:rPr lang="en-US" sz="2100" u="sng" dirty="0">
                <a:solidFill>
                  <a:schemeClr val="hlink"/>
                </a:solidFill>
                <a:hlinkClick r:id="rId8"/>
              </a:rPr>
              <a:t>WIFM on LinkedIn</a:t>
            </a:r>
            <a:r>
              <a:rPr lang="en-US" sz="2100" dirty="0"/>
              <a:t>.</a:t>
            </a:r>
            <a:endParaRPr dirty="0"/>
          </a:p>
          <a:p>
            <a:pPr marL="0" lvl="0" indent="0" algn="l" rtl="0">
              <a:lnSpc>
                <a:spcPct val="100000"/>
              </a:lnSpc>
              <a:spcBef>
                <a:spcPts val="1800"/>
              </a:spcBef>
              <a:spcAft>
                <a:spcPts val="0"/>
              </a:spcAft>
              <a:buClr>
                <a:srgbClr val="3F3F3F"/>
              </a:buClr>
              <a:buSzPct val="100000"/>
              <a:buNone/>
            </a:pPr>
            <a:endParaRPr sz="2000" b="0" i="0" u="none" strike="noStrike"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7"/>
          <p:cNvSpPr txBox="1">
            <a:spLocks noGrp="1"/>
          </p:cNvSpPr>
          <p:nvPr>
            <p:ph type="title"/>
          </p:nvPr>
        </p:nvSpPr>
        <p:spPr>
          <a:xfrm>
            <a:off x="432000" y="432000"/>
            <a:ext cx="11340000" cy="4320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rgbClr val="3F3F3F"/>
              </a:buClr>
              <a:buSzPts val="3000"/>
              <a:buFont typeface="Corbel"/>
              <a:buNone/>
            </a:pPr>
            <a:r>
              <a:rPr lang="en-US" sz="3000"/>
              <a:t>Rising Stars Objectives &amp; Benefits</a:t>
            </a:r>
            <a:endParaRPr/>
          </a:p>
        </p:txBody>
      </p:sp>
      <p:sp>
        <p:nvSpPr>
          <p:cNvPr id="339" name="Google Shape;339;p7"/>
          <p:cNvSpPr txBox="1">
            <a:spLocks noGrp="1"/>
          </p:cNvSpPr>
          <p:nvPr>
            <p:ph type="sldNum" idx="12"/>
          </p:nvPr>
        </p:nvSpPr>
        <p:spPr>
          <a:xfrm>
            <a:off x="11760000" y="6371351"/>
            <a:ext cx="432000" cy="432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fld id="{00000000-1234-1234-1234-123412341234}" type="slidenum">
              <a:rPr lang="en-US"/>
              <a:t>7</a:t>
            </a:fld>
            <a:endParaRPr/>
          </a:p>
        </p:txBody>
      </p:sp>
      <p:sp>
        <p:nvSpPr>
          <p:cNvPr id="340" name="Google Shape;340;p7"/>
          <p:cNvSpPr txBox="1">
            <a:spLocks noGrp="1"/>
          </p:cNvSpPr>
          <p:nvPr>
            <p:ph type="body" idx="1"/>
          </p:nvPr>
        </p:nvSpPr>
        <p:spPr>
          <a:xfrm>
            <a:off x="619170" y="5655555"/>
            <a:ext cx="5073573" cy="617659"/>
          </a:xfrm>
          <a:prstGeom prst="rect">
            <a:avLst/>
          </a:prstGeom>
          <a:noFill/>
          <a:ln>
            <a:noFill/>
          </a:ln>
        </p:spPr>
        <p:txBody>
          <a:bodyPr spcFirstLastPara="1" wrap="square" lIns="0" tIns="0" rIns="0" bIns="0" anchor="b" anchorCtr="0">
            <a:noAutofit/>
          </a:bodyPr>
          <a:lstStyle/>
          <a:p>
            <a:pPr marL="0" lvl="0" indent="0" algn="ctr" rtl="0">
              <a:lnSpc>
                <a:spcPct val="90000"/>
              </a:lnSpc>
              <a:spcBef>
                <a:spcPts val="0"/>
              </a:spcBef>
              <a:spcAft>
                <a:spcPts val="0"/>
              </a:spcAft>
              <a:buClr>
                <a:srgbClr val="00B0F0"/>
              </a:buClr>
              <a:buSzPts val="1800"/>
              <a:buNone/>
            </a:pPr>
            <a:r>
              <a:rPr lang="en-US" sz="1800" b="1" i="1" u="none" strike="noStrike">
                <a:solidFill>
                  <a:srgbClr val="00B0F0"/>
                </a:solidFill>
              </a:rPr>
              <a:t> ”Building relationships with members of the cohort is an invaluable part of this experience.”</a:t>
            </a:r>
            <a:endParaRPr sz="1800" b="1" i="1">
              <a:solidFill>
                <a:srgbClr val="00B0F0"/>
              </a:solidFill>
            </a:endParaRPr>
          </a:p>
        </p:txBody>
      </p:sp>
      <p:sp>
        <p:nvSpPr>
          <p:cNvPr id="341" name="Google Shape;341;p7"/>
          <p:cNvSpPr txBox="1">
            <a:spLocks noGrp="1"/>
          </p:cNvSpPr>
          <p:nvPr>
            <p:ph type="body" idx="3"/>
          </p:nvPr>
        </p:nvSpPr>
        <p:spPr>
          <a:xfrm>
            <a:off x="6300086" y="1494359"/>
            <a:ext cx="5447914" cy="4233932"/>
          </a:xfrm>
          <a:prstGeom prst="rect">
            <a:avLst/>
          </a:prstGeom>
          <a:noFill/>
          <a:ln>
            <a:noFill/>
          </a:ln>
        </p:spPr>
        <p:txBody>
          <a:bodyPr spcFirstLastPara="1" wrap="square" lIns="0" tIns="0" rIns="0" bIns="0" anchor="t" anchorCtr="0">
            <a:normAutofit fontScale="92500" lnSpcReduction="10000"/>
          </a:bodyPr>
          <a:lstStyle/>
          <a:p>
            <a:pPr marL="342900" lvl="0" indent="-342900" algn="l" rtl="0">
              <a:lnSpc>
                <a:spcPct val="90000"/>
              </a:lnSpc>
              <a:spcBef>
                <a:spcPts val="0"/>
              </a:spcBef>
              <a:spcAft>
                <a:spcPts val="0"/>
              </a:spcAft>
              <a:buClr>
                <a:srgbClr val="25C6E3"/>
              </a:buClr>
              <a:buSzPct val="100000"/>
              <a:buFont typeface="Noto Sans Symbols"/>
              <a:buChar char="✔"/>
            </a:pPr>
            <a:r>
              <a:rPr lang="en-US" sz="2000" b="1" i="0" u="none" strike="noStrike"/>
              <a:t>Leverage</a:t>
            </a:r>
            <a:r>
              <a:rPr lang="en-US" sz="2000" b="0" i="0" u="none" strike="noStrike"/>
              <a:t> </a:t>
            </a:r>
            <a:r>
              <a:rPr lang="en-US" sz="2000" b="1" i="0" u="none" strike="noStrike"/>
              <a:t>your leadership training </a:t>
            </a:r>
            <a:r>
              <a:rPr lang="en-US" sz="2000" b="0" i="0" u="none" strike="noStrike"/>
              <a:t>for self-reflection, authentic discussions, and tactical exercises in smaller breakout groups. </a:t>
            </a:r>
            <a:endParaRPr/>
          </a:p>
          <a:p>
            <a:pPr marL="342900" lvl="0" indent="-342900" algn="l" rtl="0">
              <a:lnSpc>
                <a:spcPct val="90000"/>
              </a:lnSpc>
              <a:spcBef>
                <a:spcPts val="1800"/>
              </a:spcBef>
              <a:spcAft>
                <a:spcPts val="0"/>
              </a:spcAft>
              <a:buClr>
                <a:srgbClr val="25C6E3"/>
              </a:buClr>
              <a:buSzPct val="100000"/>
              <a:buFont typeface="Noto Sans Symbols"/>
              <a:buChar char="✔"/>
            </a:pPr>
            <a:r>
              <a:rPr lang="en-US" sz="2000" b="1"/>
              <a:t>Meet</a:t>
            </a:r>
            <a:r>
              <a:rPr lang="en-US" sz="2000" b="0"/>
              <a:t> </a:t>
            </a:r>
            <a:r>
              <a:rPr lang="en-US" sz="2000" b="1"/>
              <a:t>your local </a:t>
            </a:r>
            <a:r>
              <a:rPr lang="en-US" sz="2000" b="1" i="0" u="none" strike="noStrike"/>
              <a:t>Rising Stars Network Circles </a:t>
            </a:r>
            <a:r>
              <a:rPr lang="en-US" sz="2000" b="0" i="0" u="none" strike="noStrike"/>
              <a:t>within your cohort. Connect in-person to facilitate high-impact networking, peer mentoring, and relationships.</a:t>
            </a:r>
            <a:endParaRPr/>
          </a:p>
          <a:p>
            <a:pPr marL="342900" lvl="0" indent="-342900" algn="l" rtl="0">
              <a:lnSpc>
                <a:spcPct val="90000"/>
              </a:lnSpc>
              <a:spcBef>
                <a:spcPts val="1800"/>
              </a:spcBef>
              <a:spcAft>
                <a:spcPts val="0"/>
              </a:spcAft>
              <a:buClr>
                <a:srgbClr val="25C6E3"/>
              </a:buClr>
              <a:buSzPct val="100000"/>
              <a:buFont typeface="Noto Sans Symbols"/>
              <a:buChar char="✔"/>
            </a:pPr>
            <a:r>
              <a:rPr lang="en-US" sz="2000" b="1" i="0" u="none" strike="noStrike"/>
              <a:t>Receive guidance from Dr. Ginny Baro</a:t>
            </a:r>
            <a:r>
              <a:rPr lang="en-US" sz="2000" b="0" i="0" u="none" strike="noStrike"/>
              <a:t>, your Executive and Leadership Coach, mentor, and advocate for women growing and advancing without burning out. She’ll help you constructively navigate challenges you may be facing. </a:t>
            </a:r>
            <a:endParaRPr/>
          </a:p>
          <a:p>
            <a:pPr marL="342900" lvl="0" indent="-342900" algn="l" rtl="0">
              <a:lnSpc>
                <a:spcPct val="90000"/>
              </a:lnSpc>
              <a:spcBef>
                <a:spcPts val="1800"/>
              </a:spcBef>
              <a:spcAft>
                <a:spcPts val="0"/>
              </a:spcAft>
              <a:buClr>
                <a:srgbClr val="25C6E3"/>
              </a:buClr>
              <a:buSzPct val="100000"/>
              <a:buFont typeface="Noto Sans Symbols"/>
              <a:buChar char="✔"/>
            </a:pPr>
            <a:r>
              <a:rPr lang="en-US" sz="2000" b="1"/>
              <a:t>Stay </a:t>
            </a:r>
            <a:r>
              <a:rPr lang="en-US" sz="2000" b="1" i="0" u="none" strike="noStrike"/>
              <a:t>connected </a:t>
            </a:r>
            <a:r>
              <a:rPr lang="en-US" sz="2000" i="0" u="none" strike="noStrike"/>
              <a:t>with eac</a:t>
            </a:r>
            <a:r>
              <a:rPr lang="en-US" sz="2000"/>
              <a:t>h other and continue strengthening those relationships</a:t>
            </a:r>
            <a:r>
              <a:rPr lang="en-US" sz="2000" i="0" u="none" strike="noStrike"/>
              <a:t>.</a:t>
            </a:r>
            <a:endParaRPr sz="2000" b="1"/>
          </a:p>
        </p:txBody>
      </p:sp>
      <p:sp>
        <p:nvSpPr>
          <p:cNvPr id="342" name="Google Shape;342;p7"/>
          <p:cNvSpPr txBox="1">
            <a:spLocks noGrp="1"/>
          </p:cNvSpPr>
          <p:nvPr>
            <p:ph type="body" idx="4"/>
          </p:nvPr>
        </p:nvSpPr>
        <p:spPr>
          <a:xfrm>
            <a:off x="432000" y="1481659"/>
            <a:ext cx="5447914" cy="4246632"/>
          </a:xfrm>
          <a:prstGeom prst="rect">
            <a:avLst/>
          </a:prstGeom>
          <a:noFill/>
          <a:ln>
            <a:noFill/>
          </a:ln>
        </p:spPr>
        <p:txBody>
          <a:bodyPr spcFirstLastPara="1" wrap="square" lIns="0" tIns="0" rIns="0" bIns="0" anchor="t" anchorCtr="0">
            <a:normAutofit/>
          </a:bodyPr>
          <a:lstStyle/>
          <a:p>
            <a:pPr marL="342900" lvl="0" indent="-342900" algn="l" rtl="0">
              <a:lnSpc>
                <a:spcPct val="90000"/>
              </a:lnSpc>
              <a:spcBef>
                <a:spcPts val="0"/>
              </a:spcBef>
              <a:spcAft>
                <a:spcPts val="0"/>
              </a:spcAft>
              <a:buClr>
                <a:srgbClr val="25C6E3"/>
              </a:buClr>
              <a:buSzPts val="2000"/>
              <a:buFont typeface="Noto Sans Symbols"/>
              <a:buChar char="✔"/>
            </a:pPr>
            <a:r>
              <a:rPr lang="en-US" sz="2000" b="1" i="0" u="none" strike="noStrike"/>
              <a:t>Acquire a high-quality leadership toolkit </a:t>
            </a:r>
            <a:r>
              <a:rPr lang="en-US" sz="2000" b="0" i="0" u="none" strike="noStrike"/>
              <a:t>for your journey, including Developing your Personal Brand &amp; Influence, Communicating with Impact, Cultivating Strong Relationships: Mentors &amp; Sponsors, and more.</a:t>
            </a:r>
            <a:endParaRPr/>
          </a:p>
          <a:p>
            <a:pPr marL="342900" lvl="0" indent="-342900" algn="l" rtl="0">
              <a:lnSpc>
                <a:spcPct val="90000"/>
              </a:lnSpc>
              <a:spcBef>
                <a:spcPts val="1800"/>
              </a:spcBef>
              <a:spcAft>
                <a:spcPts val="0"/>
              </a:spcAft>
              <a:buClr>
                <a:srgbClr val="25C6E3"/>
              </a:buClr>
              <a:buSzPts val="2000"/>
              <a:buFont typeface="Noto Sans Symbols"/>
              <a:buChar char="✔"/>
            </a:pPr>
            <a:r>
              <a:rPr lang="en-US" sz="2000" b="1" i="0" u="none" strike="noStrike"/>
              <a:t>Expand and access a valuable network </a:t>
            </a:r>
            <a:r>
              <a:rPr lang="en-US" sz="2000" b="0" i="0" u="none" strike="noStrike"/>
              <a:t>of seasoned female executives, mentors and </a:t>
            </a:r>
            <a:r>
              <a:rPr lang="en-US" sz="2000"/>
              <a:t>talented</a:t>
            </a:r>
            <a:r>
              <a:rPr lang="en-US" sz="2000" b="0" i="0" u="none" strike="noStrike"/>
              <a:t> peers in Rising Stars, forging lasting relationships.   </a:t>
            </a:r>
            <a:endParaRPr sz="2000" b="0"/>
          </a:p>
          <a:p>
            <a:pPr marL="342900" lvl="0" indent="-342900" algn="l" rtl="0">
              <a:lnSpc>
                <a:spcPct val="90000"/>
              </a:lnSpc>
              <a:spcBef>
                <a:spcPts val="1800"/>
              </a:spcBef>
              <a:spcAft>
                <a:spcPts val="0"/>
              </a:spcAft>
              <a:buClr>
                <a:srgbClr val="25C6E3"/>
              </a:buClr>
              <a:buSzPts val="2000"/>
              <a:buFont typeface="Noto Sans Symbols"/>
              <a:buChar char="✔"/>
            </a:pPr>
            <a:r>
              <a:rPr lang="en-US" sz="2000" b="1" i="0" u="none" strike="noStrike"/>
              <a:t>Engage monthly</a:t>
            </a:r>
            <a:r>
              <a:rPr lang="en-US" sz="2000" b="0" i="0" u="none" strike="noStrike"/>
              <a:t> in dynamic and experiential v</a:t>
            </a:r>
            <a:r>
              <a:rPr lang="en-US" sz="2000"/>
              <a:t>irtual sessions via Z</a:t>
            </a:r>
            <a:r>
              <a:rPr lang="en-US" sz="2000" b="0" i="0" u="none" strike="noStrike"/>
              <a:t>oom to gain new skills and increase your confidence as a leader.</a:t>
            </a:r>
            <a:endParaRPr/>
          </a:p>
          <a:p>
            <a:pPr marL="266700" lvl="0" indent="-139700" algn="l" rtl="0">
              <a:lnSpc>
                <a:spcPct val="90000"/>
              </a:lnSpc>
              <a:spcBef>
                <a:spcPts val="2200"/>
              </a:spcBef>
              <a:spcAft>
                <a:spcPts val="0"/>
              </a:spcAft>
              <a:buClr>
                <a:srgbClr val="3F3F3F"/>
              </a:buClr>
              <a:buSzPts val="2000"/>
              <a:buNone/>
            </a:pPr>
            <a:endParaRPr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8"/>
          <p:cNvSpPr txBox="1">
            <a:spLocks noGrp="1"/>
          </p:cNvSpPr>
          <p:nvPr>
            <p:ph type="title"/>
          </p:nvPr>
        </p:nvSpPr>
        <p:spPr>
          <a:xfrm>
            <a:off x="432000" y="432000"/>
            <a:ext cx="3932037" cy="1411276"/>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rgbClr val="3F3F3F"/>
              </a:buClr>
              <a:buSzPts val="3200"/>
              <a:buFont typeface="Corbel"/>
              <a:buNone/>
            </a:pPr>
            <a:r>
              <a:rPr lang="en-US"/>
              <a:t>Graduation Requirements &amp; Expectations</a:t>
            </a:r>
            <a:endParaRPr/>
          </a:p>
        </p:txBody>
      </p:sp>
      <p:sp>
        <p:nvSpPr>
          <p:cNvPr id="348" name="Google Shape;348;p8"/>
          <p:cNvSpPr txBox="1">
            <a:spLocks noGrp="1"/>
          </p:cNvSpPr>
          <p:nvPr>
            <p:ph type="sldNum" idx="12"/>
          </p:nvPr>
        </p:nvSpPr>
        <p:spPr>
          <a:xfrm>
            <a:off x="11760000" y="6371351"/>
            <a:ext cx="432000" cy="432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fld id="{00000000-1234-1234-1234-123412341234}" type="slidenum">
              <a:rPr lang="en-US"/>
              <a:t>8</a:t>
            </a:fld>
            <a:endParaRPr/>
          </a:p>
        </p:txBody>
      </p:sp>
      <p:sp>
        <p:nvSpPr>
          <p:cNvPr id="349" name="Google Shape;349;p8"/>
          <p:cNvSpPr txBox="1">
            <a:spLocks noGrp="1"/>
          </p:cNvSpPr>
          <p:nvPr>
            <p:ph type="body" idx="1"/>
          </p:nvPr>
        </p:nvSpPr>
        <p:spPr>
          <a:xfrm>
            <a:off x="4788816" y="714475"/>
            <a:ext cx="6971184" cy="5429050"/>
          </a:xfrm>
          <a:prstGeom prst="rect">
            <a:avLst/>
          </a:prstGeom>
          <a:noFill/>
          <a:ln>
            <a:noFill/>
          </a:ln>
        </p:spPr>
        <p:txBody>
          <a:bodyPr spcFirstLastPara="1" wrap="square" lIns="0" tIns="0" rIns="0" bIns="0" anchor="t" anchorCtr="0">
            <a:normAutofit fontScale="92500" lnSpcReduction="10000"/>
          </a:bodyPr>
          <a:lstStyle/>
          <a:p>
            <a:pPr marL="342900" lvl="0" indent="-342931" algn="l" rtl="0">
              <a:lnSpc>
                <a:spcPct val="90000"/>
              </a:lnSpc>
              <a:spcBef>
                <a:spcPts val="0"/>
              </a:spcBef>
              <a:spcAft>
                <a:spcPts val="0"/>
              </a:spcAft>
              <a:buClr>
                <a:srgbClr val="25C6E3"/>
              </a:buClr>
              <a:buSzPct val="100000"/>
              <a:buFont typeface="Corbel"/>
              <a:buAutoNum type="arabicPeriod"/>
            </a:pPr>
            <a:r>
              <a:rPr lang="en-US" sz="1700" b="0" i="0" u="none" strike="noStrike" dirty="0"/>
              <a:t>Commit to attending scheduled sessions outlined on the 2023 Curriculum Roadmap.</a:t>
            </a:r>
            <a:endParaRPr dirty="0"/>
          </a:p>
          <a:p>
            <a:pPr marL="342900" lvl="0" indent="-342931" algn="l" rtl="0">
              <a:lnSpc>
                <a:spcPct val="90000"/>
              </a:lnSpc>
              <a:spcBef>
                <a:spcPts val="1200"/>
              </a:spcBef>
              <a:spcAft>
                <a:spcPts val="0"/>
              </a:spcAft>
              <a:buClr>
                <a:srgbClr val="25C6E3"/>
              </a:buClr>
              <a:buSzPct val="100000"/>
              <a:buFont typeface="Corbel"/>
              <a:buAutoNum type="arabicPeriod"/>
            </a:pPr>
            <a:r>
              <a:rPr lang="en-US" sz="1700" dirty="0"/>
              <a:t>Show up ready, engage, follow-through—complete pre-assigned activities, i.e., self-assessment, and workbook exercises after sessions.</a:t>
            </a:r>
            <a:endParaRPr dirty="0"/>
          </a:p>
          <a:p>
            <a:pPr marL="342900" lvl="0" indent="-342931" algn="l" rtl="0">
              <a:lnSpc>
                <a:spcPct val="90000"/>
              </a:lnSpc>
              <a:spcBef>
                <a:spcPts val="1200"/>
              </a:spcBef>
              <a:spcAft>
                <a:spcPts val="0"/>
              </a:spcAft>
              <a:buClr>
                <a:srgbClr val="25C6E3"/>
              </a:buClr>
              <a:buSzPct val="100000"/>
              <a:buFont typeface="Corbel"/>
              <a:buAutoNum type="arabicPeriod"/>
            </a:pPr>
            <a:r>
              <a:rPr lang="en-US" sz="1700" b="0" i="0" u="none" strike="noStrike" dirty="0"/>
              <a:t>Be truly “present.”  Turn your cameras on and minimize other distractions to make the most </a:t>
            </a:r>
            <a:r>
              <a:rPr lang="en-US" sz="1700" dirty="0"/>
              <a:t>of</a:t>
            </a:r>
            <a:r>
              <a:rPr lang="en-US" sz="1700" b="0" i="0" u="none" strike="noStrike" dirty="0"/>
              <a:t> </a:t>
            </a:r>
            <a:r>
              <a:rPr lang="en-US" sz="1700" dirty="0"/>
              <a:t>the </a:t>
            </a:r>
            <a:r>
              <a:rPr lang="en-US" sz="1700" b="0" i="0" u="none" strike="noStrike" dirty="0"/>
              <a:t>experience. </a:t>
            </a:r>
            <a:endParaRPr dirty="0"/>
          </a:p>
          <a:p>
            <a:pPr marL="342900" lvl="0" indent="-342931" algn="l" rtl="0">
              <a:lnSpc>
                <a:spcPct val="90000"/>
              </a:lnSpc>
              <a:spcBef>
                <a:spcPts val="1200"/>
              </a:spcBef>
              <a:spcAft>
                <a:spcPts val="0"/>
              </a:spcAft>
              <a:buClr>
                <a:srgbClr val="25C6E3"/>
              </a:buClr>
              <a:buSzPct val="100000"/>
              <a:buFont typeface="Corbel"/>
              <a:buAutoNum type="arabicPeriod"/>
            </a:pPr>
            <a:r>
              <a:rPr lang="en-US" sz="1700" b="0" i="0" u="none" strike="noStrike" dirty="0"/>
              <a:t>Make yourself and your professional development a priority. </a:t>
            </a:r>
            <a:r>
              <a:rPr lang="en-US" sz="1700" dirty="0"/>
              <a:t>Use our </a:t>
            </a:r>
            <a:r>
              <a:rPr lang="en-US" sz="1700" b="0" i="0" u="none" strike="noStrike" dirty="0"/>
              <a:t>calendar invitations for the sessions to carve out the time.</a:t>
            </a:r>
            <a:endParaRPr dirty="0"/>
          </a:p>
          <a:p>
            <a:pPr marL="342900" lvl="0" indent="-342931" algn="l" rtl="0">
              <a:lnSpc>
                <a:spcPct val="90000"/>
              </a:lnSpc>
              <a:spcBef>
                <a:spcPts val="1200"/>
              </a:spcBef>
              <a:spcAft>
                <a:spcPts val="0"/>
              </a:spcAft>
              <a:buClr>
                <a:srgbClr val="25C6E3"/>
              </a:buClr>
              <a:buSzPct val="100000"/>
              <a:buFont typeface="Corbel"/>
              <a:buAutoNum type="arabicPeriod"/>
            </a:pPr>
            <a:r>
              <a:rPr lang="en-US" sz="1700" b="0" i="0" u="none" strike="noStrike" dirty="0"/>
              <a:t>Enlist your manager’s support. We enco</a:t>
            </a:r>
            <a:r>
              <a:rPr lang="en-US" sz="1700" dirty="0"/>
              <a:t>urage you to speak with them and gain their support to attend the sessions.</a:t>
            </a:r>
            <a:endParaRPr dirty="0"/>
          </a:p>
          <a:p>
            <a:pPr marL="342900" lvl="0" indent="-342931" algn="l" rtl="0">
              <a:lnSpc>
                <a:spcPct val="90000"/>
              </a:lnSpc>
              <a:spcBef>
                <a:spcPts val="1200"/>
              </a:spcBef>
              <a:spcAft>
                <a:spcPts val="0"/>
              </a:spcAft>
              <a:buClr>
                <a:srgbClr val="25C6E3"/>
              </a:buClr>
              <a:buSzPct val="100000"/>
              <a:buFont typeface="Corbel"/>
              <a:buAutoNum type="arabicPeriod"/>
            </a:pPr>
            <a:r>
              <a:rPr lang="en-US" sz="1700" b="0" i="0" u="none" strike="noStrike" dirty="0"/>
              <a:t>Honor your organization's commitment to you—they handpicked you to be in this training.</a:t>
            </a:r>
            <a:endParaRPr dirty="0"/>
          </a:p>
          <a:p>
            <a:pPr marL="342900" lvl="0" indent="-342931" algn="l" rtl="0">
              <a:lnSpc>
                <a:spcPct val="90000"/>
              </a:lnSpc>
              <a:spcBef>
                <a:spcPts val="1200"/>
              </a:spcBef>
              <a:spcAft>
                <a:spcPts val="0"/>
              </a:spcAft>
              <a:buClr>
                <a:srgbClr val="25C6E3"/>
              </a:buClr>
              <a:buSzPct val="100000"/>
              <a:buFont typeface="Corbel"/>
              <a:buAutoNum type="arabicPeriod"/>
            </a:pPr>
            <a:r>
              <a:rPr lang="en-US" sz="1700" dirty="0"/>
              <a:t>If you can’t avoid missing a session, please watch the recording of the</a:t>
            </a:r>
            <a:r>
              <a:rPr lang="en-US" sz="1700" b="0" i="0" u="none" strike="noStrike" dirty="0"/>
              <a:t> main sessions, and refer to them as needed. </a:t>
            </a:r>
            <a:endParaRPr dirty="0"/>
          </a:p>
          <a:p>
            <a:pPr marL="342900" lvl="0" indent="-342931" algn="l" rtl="0">
              <a:lnSpc>
                <a:spcPct val="90000"/>
              </a:lnSpc>
              <a:spcBef>
                <a:spcPts val="1200"/>
              </a:spcBef>
              <a:spcAft>
                <a:spcPts val="0"/>
              </a:spcAft>
              <a:buClr>
                <a:srgbClr val="25C6E3"/>
              </a:buClr>
              <a:buSzPct val="100000"/>
              <a:buFont typeface="Corbel"/>
              <a:buAutoNum type="arabicPeriod"/>
            </a:pPr>
            <a:r>
              <a:rPr lang="en-US" sz="1700" dirty="0"/>
              <a:t>Engage with your local Rising Stars Networking Circles. Make this experience work for you.</a:t>
            </a:r>
            <a:endParaRPr sz="1700" b="0" i="0" u="none" strike="noStrike" dirty="0"/>
          </a:p>
          <a:p>
            <a:pPr marL="342900" lvl="0" indent="-342931" algn="l" rtl="0">
              <a:lnSpc>
                <a:spcPct val="90000"/>
              </a:lnSpc>
              <a:spcBef>
                <a:spcPts val="1200"/>
              </a:spcBef>
              <a:spcAft>
                <a:spcPts val="0"/>
              </a:spcAft>
              <a:buClr>
                <a:srgbClr val="25C6E3"/>
              </a:buClr>
              <a:buSzPct val="100000"/>
              <a:buFont typeface="Corbel"/>
              <a:buAutoNum type="arabicPeriod"/>
            </a:pPr>
            <a:r>
              <a:rPr lang="en-US" sz="1700" dirty="0"/>
              <a:t>Notify us immediately if you cannot participate in the remainder of the program.</a:t>
            </a:r>
            <a:endParaRPr dirty="0"/>
          </a:p>
          <a:p>
            <a:pPr marL="342900" lvl="0" indent="-342931" algn="l" rtl="0">
              <a:lnSpc>
                <a:spcPct val="90000"/>
              </a:lnSpc>
              <a:spcBef>
                <a:spcPts val="1200"/>
              </a:spcBef>
              <a:spcAft>
                <a:spcPts val="0"/>
              </a:spcAft>
              <a:buClr>
                <a:srgbClr val="25C6E3"/>
              </a:buClr>
              <a:buSzPct val="100000"/>
              <a:buFont typeface="Corbel"/>
              <a:buAutoNum type="arabicPeriod"/>
            </a:pPr>
            <a:r>
              <a:rPr lang="en-US" sz="1700" u="sng" dirty="0">
                <a:solidFill>
                  <a:schemeClr val="hlink"/>
                </a:solidFill>
                <a:hlinkClick r:id="rId3"/>
              </a:rPr>
              <a:t>Become a WIFM member </a:t>
            </a:r>
            <a:r>
              <a:rPr lang="en-US" sz="1700" dirty="0"/>
              <a:t>and leverage opportunities within the community.</a:t>
            </a:r>
            <a:endParaRPr dirty="0"/>
          </a:p>
        </p:txBody>
      </p:sp>
      <p:sp>
        <p:nvSpPr>
          <p:cNvPr id="350" name="Google Shape;350;p8"/>
          <p:cNvSpPr txBox="1">
            <a:spLocks noGrp="1"/>
          </p:cNvSpPr>
          <p:nvPr>
            <p:ph type="body" idx="2"/>
          </p:nvPr>
        </p:nvSpPr>
        <p:spPr>
          <a:xfrm>
            <a:off x="432000" y="2213264"/>
            <a:ext cx="3932237" cy="365572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3F3F3F"/>
              </a:buClr>
              <a:buSzPts val="1600"/>
              <a:buNone/>
            </a:pPr>
            <a:r>
              <a:rPr lang="en-US" b="1" i="1" dirty="0"/>
              <a:t>To be successful, our members adhere to these guidelines and expectations</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9"/>
          <p:cNvSpPr txBox="1">
            <a:spLocks noGrp="1"/>
          </p:cNvSpPr>
          <p:nvPr>
            <p:ph type="title"/>
          </p:nvPr>
        </p:nvSpPr>
        <p:spPr>
          <a:xfrm>
            <a:off x="432000" y="432000"/>
            <a:ext cx="11340000" cy="4320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rgbClr val="3F3F3F"/>
              </a:buClr>
              <a:buSzPts val="3000"/>
              <a:buFont typeface="Corbel"/>
              <a:buNone/>
            </a:pPr>
            <a:r>
              <a:rPr lang="en-US" sz="3000"/>
              <a:t>Networking Circles</a:t>
            </a:r>
            <a:endParaRPr/>
          </a:p>
        </p:txBody>
      </p:sp>
      <p:sp>
        <p:nvSpPr>
          <p:cNvPr id="356" name="Google Shape;356;p9"/>
          <p:cNvSpPr txBox="1">
            <a:spLocks noGrp="1"/>
          </p:cNvSpPr>
          <p:nvPr>
            <p:ph type="sldNum" idx="12"/>
          </p:nvPr>
        </p:nvSpPr>
        <p:spPr>
          <a:xfrm>
            <a:off x="11760000" y="6371351"/>
            <a:ext cx="432000" cy="432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fld id="{00000000-1234-1234-1234-123412341234}" type="slidenum">
              <a:rPr lang="en-US"/>
              <a:t>9</a:t>
            </a:fld>
            <a:endParaRPr/>
          </a:p>
        </p:txBody>
      </p:sp>
      <p:sp>
        <p:nvSpPr>
          <p:cNvPr id="357" name="Google Shape;357;p9"/>
          <p:cNvSpPr txBox="1">
            <a:spLocks noGrp="1"/>
          </p:cNvSpPr>
          <p:nvPr>
            <p:ph type="body" idx="1"/>
          </p:nvPr>
        </p:nvSpPr>
        <p:spPr>
          <a:xfrm>
            <a:off x="431800" y="1224128"/>
            <a:ext cx="5448115" cy="358775"/>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rgbClr val="3F3F3F"/>
              </a:buClr>
              <a:buSzPts val="2400"/>
              <a:buNone/>
            </a:pPr>
            <a:endParaRPr/>
          </a:p>
        </p:txBody>
      </p:sp>
      <p:sp>
        <p:nvSpPr>
          <p:cNvPr id="358" name="Google Shape;358;p9"/>
          <p:cNvSpPr txBox="1">
            <a:spLocks noGrp="1"/>
          </p:cNvSpPr>
          <p:nvPr>
            <p:ph type="body" idx="2"/>
          </p:nvPr>
        </p:nvSpPr>
        <p:spPr>
          <a:xfrm>
            <a:off x="6312086" y="1224128"/>
            <a:ext cx="5447914" cy="358775"/>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rgbClr val="3F3F3F"/>
              </a:buClr>
              <a:buSzPts val="2400"/>
              <a:buNone/>
            </a:pPr>
            <a:r>
              <a:rPr lang="en-US" b="1" i="1"/>
              <a:t>Here’s how they work…</a:t>
            </a:r>
            <a:endParaRPr/>
          </a:p>
        </p:txBody>
      </p:sp>
      <p:sp>
        <p:nvSpPr>
          <p:cNvPr id="359" name="Google Shape;359;p9"/>
          <p:cNvSpPr txBox="1">
            <a:spLocks noGrp="1"/>
          </p:cNvSpPr>
          <p:nvPr>
            <p:ph type="body" idx="3"/>
          </p:nvPr>
        </p:nvSpPr>
        <p:spPr>
          <a:xfrm>
            <a:off x="6299886" y="1955731"/>
            <a:ext cx="5447914" cy="4233932"/>
          </a:xfrm>
          <a:prstGeom prst="rect">
            <a:avLst/>
          </a:prstGeom>
          <a:noFill/>
          <a:ln>
            <a:noFill/>
          </a:ln>
        </p:spPr>
        <p:txBody>
          <a:bodyPr spcFirstLastPara="1" wrap="square" lIns="0" tIns="0" rIns="0" bIns="0" anchor="t" anchorCtr="0">
            <a:normAutofit lnSpcReduction="10000"/>
          </a:bodyPr>
          <a:lstStyle/>
          <a:p>
            <a:pPr marL="342900" lvl="0" indent="-342900" algn="l" rtl="0">
              <a:lnSpc>
                <a:spcPct val="90000"/>
              </a:lnSpc>
              <a:spcBef>
                <a:spcPts val="0"/>
              </a:spcBef>
              <a:spcAft>
                <a:spcPts val="0"/>
              </a:spcAft>
              <a:buClr>
                <a:srgbClr val="25C6E3"/>
              </a:buClr>
              <a:buSzPts val="1700"/>
              <a:buFont typeface="Noto Sans Symbols"/>
              <a:buChar char="🗹"/>
            </a:pPr>
            <a:r>
              <a:rPr lang="en-US" sz="1700" b="1"/>
              <a:t>Connect in person, when possible</a:t>
            </a:r>
            <a:r>
              <a:rPr lang="en-US" sz="1700"/>
              <a:t>, with local members of the Rising Stars cohort </a:t>
            </a:r>
            <a:r>
              <a:rPr lang="en-US" sz="1700" b="1"/>
              <a:t>regularly</a:t>
            </a:r>
            <a:r>
              <a:rPr lang="en-US" sz="1700"/>
              <a:t>—you choose the cadence and length that works for your Circle.</a:t>
            </a:r>
            <a:endParaRPr/>
          </a:p>
          <a:p>
            <a:pPr marL="342900" lvl="0" indent="-342900" algn="l" rtl="0">
              <a:lnSpc>
                <a:spcPct val="90000"/>
              </a:lnSpc>
              <a:spcBef>
                <a:spcPts val="1000"/>
              </a:spcBef>
              <a:spcAft>
                <a:spcPts val="0"/>
              </a:spcAft>
              <a:buClr>
                <a:srgbClr val="25C6E3"/>
              </a:buClr>
              <a:buSzPts val="1700"/>
              <a:buFont typeface="Noto Sans Symbols"/>
              <a:buChar char="🗹"/>
            </a:pPr>
            <a:r>
              <a:rPr lang="en-US" sz="1700" b="1"/>
              <a:t>Name your Circle</a:t>
            </a:r>
            <a:r>
              <a:rPr lang="en-US" sz="1700"/>
              <a:t>—personalize it for your members.</a:t>
            </a:r>
            <a:endParaRPr/>
          </a:p>
          <a:p>
            <a:pPr marL="342900" lvl="0" indent="-342900" algn="l" rtl="0">
              <a:lnSpc>
                <a:spcPct val="90000"/>
              </a:lnSpc>
              <a:spcBef>
                <a:spcPts val="1000"/>
              </a:spcBef>
              <a:spcAft>
                <a:spcPts val="0"/>
              </a:spcAft>
              <a:buClr>
                <a:srgbClr val="25C6E3"/>
              </a:buClr>
              <a:buSzPts val="1700"/>
              <a:buFont typeface="Noto Sans Symbols"/>
              <a:buChar char="🗹"/>
            </a:pPr>
            <a:r>
              <a:rPr lang="en-US" sz="1700" b="1"/>
              <a:t>Take turns in leading the discussions </a:t>
            </a:r>
            <a:r>
              <a:rPr lang="en-US" sz="1700"/>
              <a:t>among the members—practice leadership skills.</a:t>
            </a:r>
            <a:endParaRPr/>
          </a:p>
          <a:p>
            <a:pPr marL="342900" lvl="0" indent="-342900" algn="l" rtl="0">
              <a:lnSpc>
                <a:spcPct val="90000"/>
              </a:lnSpc>
              <a:spcBef>
                <a:spcPts val="1000"/>
              </a:spcBef>
              <a:spcAft>
                <a:spcPts val="0"/>
              </a:spcAft>
              <a:buClr>
                <a:srgbClr val="25C6E3"/>
              </a:buClr>
              <a:buSzPts val="1700"/>
              <a:buFont typeface="Noto Sans Symbols"/>
              <a:buChar char="🗹"/>
            </a:pPr>
            <a:r>
              <a:rPr lang="en-US" sz="1700" b="1"/>
              <a:t>Be a reliable Rising Stars Networking Circle Member</a:t>
            </a:r>
            <a:r>
              <a:rPr lang="en-US" sz="1700"/>
              <a:t>. Use this opportunity to build trust, lead, mentor, and contribute to each other.</a:t>
            </a:r>
            <a:endParaRPr/>
          </a:p>
          <a:p>
            <a:pPr marL="342900" lvl="0" indent="-342900" algn="l" rtl="0">
              <a:lnSpc>
                <a:spcPct val="90000"/>
              </a:lnSpc>
              <a:spcBef>
                <a:spcPts val="1000"/>
              </a:spcBef>
              <a:spcAft>
                <a:spcPts val="0"/>
              </a:spcAft>
              <a:buClr>
                <a:srgbClr val="25C6E3"/>
              </a:buClr>
              <a:buSzPts val="1700"/>
              <a:buFont typeface="Noto Sans Symbols"/>
              <a:buChar char="🗹"/>
            </a:pPr>
            <a:r>
              <a:rPr lang="en-US" sz="1700" b="1"/>
              <a:t>Get creative </a:t>
            </a:r>
            <a:r>
              <a:rPr lang="en-US" sz="1700"/>
              <a:t>and share ideas to make this networking activity fun and engaging for yourself and others.</a:t>
            </a:r>
            <a:endParaRPr/>
          </a:p>
          <a:p>
            <a:pPr marL="342900" lvl="0" indent="-342900" algn="l" rtl="0">
              <a:lnSpc>
                <a:spcPct val="90000"/>
              </a:lnSpc>
              <a:spcBef>
                <a:spcPts val="1000"/>
              </a:spcBef>
              <a:spcAft>
                <a:spcPts val="0"/>
              </a:spcAft>
              <a:buClr>
                <a:srgbClr val="25C6E3"/>
              </a:buClr>
              <a:buSzPts val="1700"/>
              <a:buFont typeface="Noto Sans Symbols"/>
              <a:buChar char="🗹"/>
            </a:pPr>
            <a:r>
              <a:rPr lang="en-US" sz="1700" b="1"/>
              <a:t>Address conflicts </a:t>
            </a:r>
            <a:r>
              <a:rPr lang="en-US" sz="1700"/>
              <a:t>with “self-awareness,” honesty, and compassion—contact us if you need support.</a:t>
            </a:r>
            <a:endParaRPr/>
          </a:p>
          <a:p>
            <a:pPr marL="342900" lvl="0" indent="-342900" algn="l" rtl="0">
              <a:lnSpc>
                <a:spcPct val="90000"/>
              </a:lnSpc>
              <a:spcBef>
                <a:spcPts val="1000"/>
              </a:spcBef>
              <a:spcAft>
                <a:spcPts val="0"/>
              </a:spcAft>
              <a:buClr>
                <a:srgbClr val="25C6E3"/>
              </a:buClr>
              <a:buSzPts val="1700"/>
              <a:buFont typeface="Noto Sans Symbols"/>
              <a:buChar char="🗹"/>
            </a:pPr>
            <a:r>
              <a:rPr lang="en-US" sz="1700" b="1"/>
              <a:t>WIND will support your Circle</a:t>
            </a:r>
            <a:r>
              <a:rPr lang="en-US" sz="1700"/>
              <a:t>. We will share how.</a:t>
            </a:r>
            <a:endParaRPr/>
          </a:p>
          <a:p>
            <a:pPr marL="342900" lvl="0" indent="-342900" algn="l" rtl="0">
              <a:lnSpc>
                <a:spcPct val="90000"/>
              </a:lnSpc>
              <a:spcBef>
                <a:spcPts val="1000"/>
              </a:spcBef>
              <a:spcAft>
                <a:spcPts val="0"/>
              </a:spcAft>
              <a:buClr>
                <a:srgbClr val="25C6E3"/>
              </a:buClr>
              <a:buSzPts val="1700"/>
              <a:buFont typeface="Noto Sans Symbols"/>
              <a:buChar char="🗹"/>
            </a:pPr>
            <a:r>
              <a:rPr lang="en-US" sz="1700" b="1"/>
              <a:t>Use the </a:t>
            </a:r>
            <a:r>
              <a:rPr lang="en-US" sz="1700" b="1" i="1"/>
              <a:t>following guiding prompts </a:t>
            </a:r>
            <a:r>
              <a:rPr lang="en-US" sz="1700"/>
              <a:t>as needed after each session to spark discussions.</a:t>
            </a:r>
            <a:endParaRPr/>
          </a:p>
        </p:txBody>
      </p:sp>
      <p:pic>
        <p:nvPicPr>
          <p:cNvPr id="360" name="Google Shape;360;p9" descr="A group of people sitting around a table&#10;&#10;Description automatically generated with low confidence"/>
          <p:cNvPicPr preferRelativeResize="0"/>
          <p:nvPr/>
        </p:nvPicPr>
        <p:blipFill rotWithShape="1">
          <a:blip r:embed="rId3">
            <a:alphaModFix/>
          </a:blip>
          <a:srcRect l="14368"/>
          <a:stretch/>
        </p:blipFill>
        <p:spPr>
          <a:xfrm>
            <a:off x="431800" y="1943031"/>
            <a:ext cx="5447914" cy="4246632"/>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Custom 129">
      <a:dk1>
        <a:srgbClr val="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3076</Words>
  <Application>Microsoft Office PowerPoint</Application>
  <PresentationFormat>Widescreen</PresentationFormat>
  <Paragraphs>520</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Noto Sans Symbols</vt:lpstr>
      <vt:lpstr>Candara</vt:lpstr>
      <vt:lpstr>Calibri</vt:lpstr>
      <vt:lpstr>Arial</vt:lpstr>
      <vt:lpstr>Poppins</vt:lpstr>
      <vt:lpstr>Corbel</vt:lpstr>
      <vt:lpstr>Office Theme</vt:lpstr>
      <vt:lpstr>Women in Financial Markets Rising Stars 2023 </vt:lpstr>
      <vt:lpstr>About  WIND</vt:lpstr>
      <vt:lpstr>WIFM Rising Stars</vt:lpstr>
      <vt:lpstr>WIND Rising Stars</vt:lpstr>
      <vt:lpstr>Your Executive Coach: Dr. Ginny A. Baro</vt:lpstr>
      <vt:lpstr>Next Steps &amp;  Resources</vt:lpstr>
      <vt:lpstr>Rising Stars Objectives &amp; Benefits</vt:lpstr>
      <vt:lpstr>Graduation Requirements &amp; Expectations</vt:lpstr>
      <vt:lpstr>Networking Circles</vt:lpstr>
      <vt:lpstr>Networking Circles</vt:lpstr>
      <vt:lpstr>Networking Circles  Members</vt:lpstr>
      <vt:lpstr>Networking Circles  Members</vt:lpstr>
      <vt:lpstr>Networking Circles  Members</vt:lpstr>
      <vt:lpstr>Rising Stars 2023 Sponsors</vt:lpstr>
      <vt:lpstr>WIFM Events </vt:lpstr>
      <vt:lpstr>Your Mentors</vt:lpstr>
      <vt:lpstr>The WIND Board 2023</vt:lpstr>
      <vt:lpstr>Thank You</vt:lpstr>
      <vt:lpstr>APPENDIX</vt:lpstr>
      <vt:lpstr>Session Objectives</vt:lpstr>
      <vt:lpstr>Session Objectives</vt:lpstr>
      <vt:lpstr>Session Objectives</vt:lpstr>
      <vt:lpstr>Session Objectives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 in Derivatives  Rising Stars 2023 </dc:title>
  <dc:creator>Ginny Baro</dc:creator>
  <cp:lastModifiedBy>Ginny Baro</cp:lastModifiedBy>
  <cp:revision>2</cp:revision>
  <dcterms:created xsi:type="dcterms:W3CDTF">2023-03-15T15:33:00Z</dcterms:created>
  <dcterms:modified xsi:type="dcterms:W3CDTF">2023-12-12T20:40:52Z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